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83" r:id="rId2"/>
    <p:sldId id="286" r:id="rId3"/>
    <p:sldId id="268" r:id="rId4"/>
    <p:sldId id="287" r:id="rId5"/>
    <p:sldId id="288" r:id="rId6"/>
    <p:sldId id="289" r:id="rId7"/>
    <p:sldId id="290" r:id="rId8"/>
    <p:sldId id="291" r:id="rId9"/>
    <p:sldId id="294" r:id="rId10"/>
    <p:sldId id="295" r:id="rId11"/>
    <p:sldId id="296" r:id="rId12"/>
    <p:sldId id="297" r:id="rId13"/>
    <p:sldId id="298" r:id="rId14"/>
    <p:sldId id="299" r:id="rId15"/>
    <p:sldId id="300" r:id="rId16"/>
    <p:sldId id="301" r:id="rId17"/>
    <p:sldId id="302" r:id="rId18"/>
    <p:sldId id="384" r:id="rId19"/>
    <p:sldId id="386" r:id="rId20"/>
    <p:sldId id="388" r:id="rId21"/>
    <p:sldId id="385" r:id="rId22"/>
    <p:sldId id="389" r:id="rId23"/>
    <p:sldId id="3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3CD3F-ECD5-99BB-63B1-2BDF974E19E7}" v="1" dt="2025-01-22T16:38:54.461"/>
    <p1510:client id="{D15A3364-1BEF-7347-DAF6-4FEBF9D722B7}" v="178" dt="2025-01-23T22:05:30.151"/>
    <p1510:client id="{94D2B073-D4BD-886E-4898-078D052D0E72}" v="1" dt="2025-01-22T21:02:23.692"/>
    <p1510:client id="{96C6BACD-DA33-497A-5A07-522FDE81F54A}" v="354" dt="2025-01-22T22:14:25.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56" autoAdjust="0"/>
  </p:normalViewPr>
  <p:slideViewPr>
    <p:cSldViewPr snapToGrid="0">
      <p:cViewPr varScale="1">
        <p:scale>
          <a:sx n="79" d="100"/>
          <a:sy n="79" d="100"/>
        </p:scale>
        <p:origin x="1794" y="11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59E913-1C9D-D51C-F972-BCEF88F292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D30C22-883E-D827-806E-ED064CBDD9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CD125E-BEDD-4628-9910-2970D13C69AA}" type="datetimeFigureOut">
              <a:rPr lang="en-US" smtClean="0"/>
              <a:t>1/24/2025</a:t>
            </a:fld>
            <a:endParaRPr lang="en-US"/>
          </a:p>
        </p:txBody>
      </p:sp>
      <p:sp>
        <p:nvSpPr>
          <p:cNvPr id="4" name="Footer Placeholder 3">
            <a:extLst>
              <a:ext uri="{FF2B5EF4-FFF2-40B4-BE49-F238E27FC236}">
                <a16:creationId xmlns:a16="http://schemas.microsoft.com/office/drawing/2014/main" id="{8CEFEDA8-77DF-657E-AEE1-CC837787B1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46EACE-F78E-A934-6AF1-E5CEBD42BE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DCBFA0-8B8C-402F-86F2-7AB4DBCBDB45}" type="slidenum">
              <a:rPr lang="en-US" smtClean="0"/>
              <a:t>‹#›</a:t>
            </a:fld>
            <a:endParaRPr lang="en-US"/>
          </a:p>
        </p:txBody>
      </p:sp>
    </p:spTree>
    <p:extLst>
      <p:ext uri="{BB962C8B-B14F-4D97-AF65-F5344CB8AC3E}">
        <p14:creationId xmlns:p14="http://schemas.microsoft.com/office/powerpoint/2010/main" val="428203822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A1B30-E1B5-48E1-8747-7CF3CE3EF562}"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94DB9-2B47-4668-831B-C420CD14F7E7}" type="slidenum">
              <a:rPr lang="en-US" smtClean="0"/>
              <a:t>‹#›</a:t>
            </a:fld>
            <a:endParaRPr lang="en-US"/>
          </a:p>
        </p:txBody>
      </p:sp>
    </p:spTree>
    <p:extLst>
      <p:ext uri="{BB962C8B-B14F-4D97-AF65-F5344CB8AC3E}">
        <p14:creationId xmlns:p14="http://schemas.microsoft.com/office/powerpoint/2010/main" val="423793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1</a:t>
            </a:fld>
            <a:endParaRPr lang="en-US"/>
          </a:p>
        </p:txBody>
      </p:sp>
    </p:spTree>
    <p:extLst>
      <p:ext uri="{BB962C8B-B14F-4D97-AF65-F5344CB8AC3E}">
        <p14:creationId xmlns:p14="http://schemas.microsoft.com/office/powerpoint/2010/main" val="182338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11</a:t>
            </a:fld>
            <a:endParaRPr lang="en-US" dirty="0"/>
          </a:p>
        </p:txBody>
      </p:sp>
    </p:spTree>
    <p:extLst>
      <p:ext uri="{BB962C8B-B14F-4D97-AF65-F5344CB8AC3E}">
        <p14:creationId xmlns:p14="http://schemas.microsoft.com/office/powerpoint/2010/main" val="3155100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12</a:t>
            </a:fld>
            <a:endParaRPr lang="en-US" dirty="0"/>
          </a:p>
        </p:txBody>
      </p:sp>
    </p:spTree>
    <p:extLst>
      <p:ext uri="{BB962C8B-B14F-4D97-AF65-F5344CB8AC3E}">
        <p14:creationId xmlns:p14="http://schemas.microsoft.com/office/powerpoint/2010/main" val="475691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13</a:t>
            </a:fld>
            <a:endParaRPr lang="en-US" dirty="0"/>
          </a:p>
        </p:txBody>
      </p:sp>
    </p:spTree>
    <p:extLst>
      <p:ext uri="{BB962C8B-B14F-4D97-AF65-F5344CB8AC3E}">
        <p14:creationId xmlns:p14="http://schemas.microsoft.com/office/powerpoint/2010/main" val="418815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14</a:t>
            </a:fld>
            <a:endParaRPr lang="en-US" dirty="0"/>
          </a:p>
        </p:txBody>
      </p:sp>
    </p:spTree>
    <p:extLst>
      <p:ext uri="{BB962C8B-B14F-4D97-AF65-F5344CB8AC3E}">
        <p14:creationId xmlns:p14="http://schemas.microsoft.com/office/powerpoint/2010/main" val="2705934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15</a:t>
            </a:fld>
            <a:endParaRPr lang="en-US" dirty="0"/>
          </a:p>
        </p:txBody>
      </p:sp>
    </p:spTree>
    <p:extLst>
      <p:ext uri="{BB962C8B-B14F-4D97-AF65-F5344CB8AC3E}">
        <p14:creationId xmlns:p14="http://schemas.microsoft.com/office/powerpoint/2010/main" val="2766939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16</a:t>
            </a:fld>
            <a:endParaRPr lang="en-US" dirty="0"/>
          </a:p>
        </p:txBody>
      </p:sp>
    </p:spTree>
    <p:extLst>
      <p:ext uri="{BB962C8B-B14F-4D97-AF65-F5344CB8AC3E}">
        <p14:creationId xmlns:p14="http://schemas.microsoft.com/office/powerpoint/2010/main" val="1404061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17</a:t>
            </a:fld>
            <a:endParaRPr lang="en-US" dirty="0"/>
          </a:p>
        </p:txBody>
      </p:sp>
    </p:spTree>
    <p:extLst>
      <p:ext uri="{BB962C8B-B14F-4D97-AF65-F5344CB8AC3E}">
        <p14:creationId xmlns:p14="http://schemas.microsoft.com/office/powerpoint/2010/main" val="2548539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8369F-38FB-9791-ACB9-C754E3952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7927B-544E-BFC6-B840-B580E0865F2D}"/>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B67796F4-58B9-EB4F-87CF-C3889E778030}"/>
              </a:ext>
            </a:extLst>
          </p:cNvPr>
          <p:cNvSpPr>
            <a:spLocks noGrp="1"/>
          </p:cNvSpPr>
          <p:nvPr>
            <p:ph type="sldNum" sz="quarter" idx="5"/>
          </p:nvPr>
        </p:nvSpPr>
        <p:spPr/>
        <p:txBody>
          <a:bodyPr/>
          <a:lstStyle/>
          <a:p>
            <a:fld id="{76E94DB9-2B47-4668-831B-C420CD14F7E7}" type="slidenum">
              <a:rPr lang="en-US" smtClean="0"/>
              <a:t>18</a:t>
            </a:fld>
            <a:endParaRPr lang="en-US" dirty="0"/>
          </a:p>
        </p:txBody>
      </p:sp>
    </p:spTree>
    <p:extLst>
      <p:ext uri="{BB962C8B-B14F-4D97-AF65-F5344CB8AC3E}">
        <p14:creationId xmlns:p14="http://schemas.microsoft.com/office/powerpoint/2010/main" val="4116916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579B6-E00C-DD34-E10F-88E862A0F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1C6AF-153B-360E-436E-249AB5AF6C87}"/>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CA32510E-5091-4F7D-7F62-B163437DD1FB}"/>
              </a:ext>
            </a:extLst>
          </p:cNvPr>
          <p:cNvSpPr>
            <a:spLocks noGrp="1"/>
          </p:cNvSpPr>
          <p:nvPr>
            <p:ph type="sldNum" sz="quarter" idx="5"/>
          </p:nvPr>
        </p:nvSpPr>
        <p:spPr/>
        <p:txBody>
          <a:bodyPr/>
          <a:lstStyle/>
          <a:p>
            <a:fld id="{76E94DB9-2B47-4668-831B-C420CD14F7E7}" type="slidenum">
              <a:rPr lang="en-US" smtClean="0"/>
              <a:t>19</a:t>
            </a:fld>
            <a:endParaRPr lang="en-US" dirty="0"/>
          </a:p>
        </p:txBody>
      </p:sp>
    </p:spTree>
    <p:extLst>
      <p:ext uri="{BB962C8B-B14F-4D97-AF65-F5344CB8AC3E}">
        <p14:creationId xmlns:p14="http://schemas.microsoft.com/office/powerpoint/2010/main" val="840562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B8307-6EEC-E0ED-34A9-27CF63729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A895E-A7A2-3871-4119-4C72A3F3145B}"/>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C1CE7D3C-F81D-8FD1-1F6C-D2829C46E6DC}"/>
              </a:ext>
            </a:extLst>
          </p:cNvPr>
          <p:cNvSpPr>
            <a:spLocks noGrp="1"/>
          </p:cNvSpPr>
          <p:nvPr>
            <p:ph type="sldNum" sz="quarter" idx="5"/>
          </p:nvPr>
        </p:nvSpPr>
        <p:spPr/>
        <p:txBody>
          <a:bodyPr/>
          <a:lstStyle/>
          <a:p>
            <a:fld id="{76E94DB9-2B47-4668-831B-C420CD14F7E7}" type="slidenum">
              <a:rPr lang="en-US" smtClean="0"/>
              <a:t>20</a:t>
            </a:fld>
            <a:endParaRPr lang="en-US" dirty="0"/>
          </a:p>
        </p:txBody>
      </p:sp>
    </p:spTree>
    <p:extLst>
      <p:ext uri="{BB962C8B-B14F-4D97-AF65-F5344CB8AC3E}">
        <p14:creationId xmlns:p14="http://schemas.microsoft.com/office/powerpoint/2010/main" val="1483250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3</a:t>
            </a:fld>
            <a:endParaRPr lang="en-US" dirty="0"/>
          </a:p>
        </p:txBody>
      </p:sp>
    </p:spTree>
    <p:extLst>
      <p:ext uri="{BB962C8B-B14F-4D97-AF65-F5344CB8AC3E}">
        <p14:creationId xmlns:p14="http://schemas.microsoft.com/office/powerpoint/2010/main" val="502594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D0CFD-681B-2994-A8D2-6F5C0B52F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95CC8-51C4-C6F6-6ABF-BCE5ACC88E4D}"/>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0E3E74B1-B129-46DB-80A4-1506B3F9DDE6}"/>
              </a:ext>
            </a:extLst>
          </p:cNvPr>
          <p:cNvSpPr>
            <a:spLocks noGrp="1"/>
          </p:cNvSpPr>
          <p:nvPr>
            <p:ph type="sldNum" sz="quarter" idx="5"/>
          </p:nvPr>
        </p:nvSpPr>
        <p:spPr/>
        <p:txBody>
          <a:bodyPr/>
          <a:lstStyle/>
          <a:p>
            <a:fld id="{76E94DB9-2B47-4668-831B-C420CD14F7E7}" type="slidenum">
              <a:rPr lang="en-US" smtClean="0"/>
              <a:t>21</a:t>
            </a:fld>
            <a:endParaRPr lang="en-US" dirty="0"/>
          </a:p>
        </p:txBody>
      </p:sp>
    </p:spTree>
    <p:extLst>
      <p:ext uri="{BB962C8B-B14F-4D97-AF65-F5344CB8AC3E}">
        <p14:creationId xmlns:p14="http://schemas.microsoft.com/office/powerpoint/2010/main" val="139908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834AC-2956-7D98-5972-9908A9FAC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F0D8E-A05A-1DCE-4D37-D0A601239F69}"/>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235B15B7-126E-E483-1A95-761F499D3928}"/>
              </a:ext>
            </a:extLst>
          </p:cNvPr>
          <p:cNvSpPr>
            <a:spLocks noGrp="1"/>
          </p:cNvSpPr>
          <p:nvPr>
            <p:ph type="sldNum" sz="quarter" idx="5"/>
          </p:nvPr>
        </p:nvSpPr>
        <p:spPr/>
        <p:txBody>
          <a:bodyPr/>
          <a:lstStyle/>
          <a:p>
            <a:fld id="{76E94DB9-2B47-4668-831B-C420CD14F7E7}" type="slidenum">
              <a:rPr lang="en-US" smtClean="0"/>
              <a:t>22</a:t>
            </a:fld>
            <a:endParaRPr lang="en-US"/>
          </a:p>
        </p:txBody>
      </p:sp>
    </p:spTree>
    <p:extLst>
      <p:ext uri="{BB962C8B-B14F-4D97-AF65-F5344CB8AC3E}">
        <p14:creationId xmlns:p14="http://schemas.microsoft.com/office/powerpoint/2010/main" val="2841606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23</a:t>
            </a:fld>
            <a:endParaRPr lang="en-US"/>
          </a:p>
        </p:txBody>
      </p:sp>
    </p:spTree>
    <p:extLst>
      <p:ext uri="{BB962C8B-B14F-4D97-AF65-F5344CB8AC3E}">
        <p14:creationId xmlns:p14="http://schemas.microsoft.com/office/powerpoint/2010/main" val="54042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4</a:t>
            </a:fld>
            <a:endParaRPr lang="en-US" dirty="0"/>
          </a:p>
        </p:txBody>
      </p:sp>
    </p:spTree>
    <p:extLst>
      <p:ext uri="{BB962C8B-B14F-4D97-AF65-F5344CB8AC3E}">
        <p14:creationId xmlns:p14="http://schemas.microsoft.com/office/powerpoint/2010/main" val="369953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5</a:t>
            </a:fld>
            <a:endParaRPr lang="en-US" dirty="0"/>
          </a:p>
        </p:txBody>
      </p:sp>
    </p:spTree>
    <p:extLst>
      <p:ext uri="{BB962C8B-B14F-4D97-AF65-F5344CB8AC3E}">
        <p14:creationId xmlns:p14="http://schemas.microsoft.com/office/powerpoint/2010/main" val="60796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6</a:t>
            </a:fld>
            <a:endParaRPr lang="en-US" dirty="0"/>
          </a:p>
        </p:txBody>
      </p:sp>
    </p:spTree>
    <p:extLst>
      <p:ext uri="{BB962C8B-B14F-4D97-AF65-F5344CB8AC3E}">
        <p14:creationId xmlns:p14="http://schemas.microsoft.com/office/powerpoint/2010/main" val="418615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7</a:t>
            </a:fld>
            <a:endParaRPr lang="en-US" dirty="0"/>
          </a:p>
        </p:txBody>
      </p:sp>
    </p:spTree>
    <p:extLst>
      <p:ext uri="{BB962C8B-B14F-4D97-AF65-F5344CB8AC3E}">
        <p14:creationId xmlns:p14="http://schemas.microsoft.com/office/powerpoint/2010/main" val="58278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8</a:t>
            </a:fld>
            <a:endParaRPr lang="en-US" dirty="0"/>
          </a:p>
        </p:txBody>
      </p:sp>
    </p:spTree>
    <p:extLst>
      <p:ext uri="{BB962C8B-B14F-4D97-AF65-F5344CB8AC3E}">
        <p14:creationId xmlns:p14="http://schemas.microsoft.com/office/powerpoint/2010/main" val="109911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9</a:t>
            </a:fld>
            <a:endParaRPr lang="en-US" dirty="0"/>
          </a:p>
        </p:txBody>
      </p:sp>
    </p:spTree>
    <p:extLst>
      <p:ext uri="{BB962C8B-B14F-4D97-AF65-F5344CB8AC3E}">
        <p14:creationId xmlns:p14="http://schemas.microsoft.com/office/powerpoint/2010/main" val="158498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6E94DB9-2B47-4668-831B-C420CD14F7E7}" type="slidenum">
              <a:rPr lang="en-US" smtClean="0"/>
              <a:t>10</a:t>
            </a:fld>
            <a:endParaRPr lang="en-US" dirty="0"/>
          </a:p>
        </p:txBody>
      </p:sp>
    </p:spTree>
    <p:extLst>
      <p:ext uri="{BB962C8B-B14F-4D97-AF65-F5344CB8AC3E}">
        <p14:creationId xmlns:p14="http://schemas.microsoft.com/office/powerpoint/2010/main" val="3557849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Logo">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3BEF36-D23C-8714-80C8-A34FEA06D6A0}"/>
              </a:ext>
            </a:extLst>
          </p:cNvPr>
          <p:cNvPicPr>
            <a:picLocks noChangeAspect="1"/>
          </p:cNvPicPr>
          <p:nvPr userDrawn="1"/>
        </p:nvPicPr>
        <p:blipFill>
          <a:blip r:embed="rId2">
            <a:extLst>
              <a:ext uri="{28A0092B-C50C-407E-A947-70E740481C1C}">
                <a14:useLocalDpi xmlns:a14="http://schemas.microsoft.com/office/drawing/2010/main" val="0"/>
              </a:ext>
            </a:extLst>
          </a:blip>
          <a:srcRect l="102" r="102"/>
          <a:stretch/>
        </p:blipFill>
        <p:spPr>
          <a:xfrm>
            <a:off x="0" y="4084638"/>
            <a:ext cx="12190176" cy="2773362"/>
          </a:xfrm>
          <a:prstGeom prst="rect">
            <a:avLst/>
          </a:prstGeom>
        </p:spPr>
      </p:pic>
      <p:sp>
        <p:nvSpPr>
          <p:cNvPr id="15" name="Freeform: Shape 14">
            <a:extLst>
              <a:ext uri="{FF2B5EF4-FFF2-40B4-BE49-F238E27FC236}">
                <a16:creationId xmlns:a16="http://schemas.microsoft.com/office/drawing/2014/main" id="{B5DD4D22-9670-D919-A978-5E08C162C15A}"/>
              </a:ext>
            </a:extLst>
          </p:cNvPr>
          <p:cNvSpPr/>
          <p:nvPr/>
        </p:nvSpPr>
        <p:spPr>
          <a:xfrm>
            <a:off x="917003" y="-287595"/>
            <a:ext cx="11065" cy="7176154"/>
          </a:xfrm>
          <a:custGeom>
            <a:avLst/>
            <a:gdLst>
              <a:gd name="connsiteX0" fmla="*/ 0 w 11065"/>
              <a:gd name="connsiteY0" fmla="*/ 0 h 7176154"/>
              <a:gd name="connsiteX1" fmla="*/ 0 w 11065"/>
              <a:gd name="connsiteY1" fmla="*/ 7176154 h 7176154"/>
            </a:gdLst>
            <a:ahLst/>
            <a:cxnLst>
              <a:cxn ang="0">
                <a:pos x="connsiteX0" y="connsiteY0"/>
              </a:cxn>
              <a:cxn ang="0">
                <a:pos x="connsiteX1" y="connsiteY1"/>
              </a:cxn>
            </a:cxnLst>
            <a:rect l="l" t="t" r="r" b="b"/>
            <a:pathLst>
              <a:path w="11065" h="7176154">
                <a:moveTo>
                  <a:pt x="0" y="0"/>
                </a:moveTo>
                <a:lnTo>
                  <a:pt x="0" y="7176154"/>
                </a:lnTo>
              </a:path>
            </a:pathLst>
          </a:custGeom>
          <a:ln w="5531" cap="flat">
            <a:solidFill>
              <a:srgbClr val="D21437"/>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5AB54A1-0515-640C-BA3B-103FAD18F23A}"/>
              </a:ext>
            </a:extLst>
          </p:cNvPr>
          <p:cNvSpPr/>
          <p:nvPr/>
        </p:nvSpPr>
        <p:spPr>
          <a:xfrm>
            <a:off x="675118" y="1145998"/>
            <a:ext cx="11521749" cy="5742561"/>
          </a:xfrm>
          <a:custGeom>
            <a:avLst/>
            <a:gdLst>
              <a:gd name="connsiteX0" fmla="*/ 0 w 11521749"/>
              <a:gd name="connsiteY0" fmla="*/ 5742561 h 5742561"/>
              <a:gd name="connsiteX1" fmla="*/ 0 w 11521749"/>
              <a:gd name="connsiteY1" fmla="*/ 1825549 h 5742561"/>
              <a:gd name="connsiteX2" fmla="*/ 534706 w 11521749"/>
              <a:gd name="connsiteY2" fmla="*/ 534706 h 5742561"/>
              <a:gd name="connsiteX3" fmla="*/ 1825549 w 11521749"/>
              <a:gd name="connsiteY3" fmla="*/ 0 h 5742561"/>
              <a:gd name="connsiteX4" fmla="*/ 11521750 w 11521749"/>
              <a:gd name="connsiteY4" fmla="*/ 0 h 574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749" h="5742561">
                <a:moveTo>
                  <a:pt x="0" y="5742561"/>
                </a:moveTo>
                <a:lnTo>
                  <a:pt x="0" y="1825549"/>
                </a:lnTo>
                <a:cubicBezTo>
                  <a:pt x="0" y="1337983"/>
                  <a:pt x="189892" y="879521"/>
                  <a:pt x="534706" y="534706"/>
                </a:cubicBezTo>
                <a:cubicBezTo>
                  <a:pt x="879521" y="189892"/>
                  <a:pt x="1337873" y="0"/>
                  <a:pt x="1825549" y="0"/>
                </a:cubicBezTo>
                <a:lnTo>
                  <a:pt x="11521750" y="0"/>
                </a:lnTo>
              </a:path>
            </a:pathLst>
          </a:custGeom>
          <a:noFill/>
          <a:ln w="5531" cap="flat">
            <a:solidFill>
              <a:srgbClr val="D21437"/>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50B8387F-7C17-6AD8-4D67-8EEEE06B2598}"/>
              </a:ext>
            </a:extLst>
          </p:cNvPr>
          <p:cNvSpPr>
            <a:spLocks noGrp="1"/>
          </p:cNvSpPr>
          <p:nvPr>
            <p:ph type="subTitle" idx="1"/>
          </p:nvPr>
        </p:nvSpPr>
        <p:spPr>
          <a:xfrm>
            <a:off x="1446213" y="1691102"/>
            <a:ext cx="10242549" cy="313238"/>
          </a:xfrm>
        </p:spPr>
        <p:txBody>
          <a:bodyPr/>
          <a:lstStyle>
            <a:lvl1pPr marL="0" indent="0" algn="l">
              <a:buNone/>
              <a:defRPr sz="1000"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1446211" y="2287626"/>
            <a:ext cx="10242551" cy="1797012"/>
          </a:xfrm>
        </p:spPr>
        <p:txBody>
          <a:bodyPr/>
          <a:lstStyle>
            <a:lvl1pPr>
              <a:lnSpc>
                <a:spcPct val="90000"/>
              </a:lnSpc>
              <a:spcBef>
                <a:spcPts val="0"/>
              </a:spcBef>
              <a:defRPr sz="4400" spc="-70" baseline="0">
                <a:solidFill>
                  <a:schemeClr val="accent1"/>
                </a:solidFill>
              </a:defRPr>
            </a:lvl1pPr>
            <a:lvl2pPr marL="0" indent="0">
              <a:lnSpc>
                <a:spcPct val="100000"/>
              </a:lnSpc>
              <a:spcBef>
                <a:spcPts val="2400"/>
              </a:spcBef>
              <a:buNone/>
              <a:defRPr sz="1400" spc="-30" baseline="0">
                <a:solidFill>
                  <a:schemeClr val="tx2"/>
                </a:solidFill>
              </a:defRPr>
            </a:lvl2pPr>
          </a:lstStyle>
          <a:p>
            <a:pPr lvl="0"/>
            <a:r>
              <a:rPr lang="en-US"/>
              <a:t>Click to edit Master text styles</a:t>
            </a:r>
          </a:p>
          <a:p>
            <a:pPr lvl="1"/>
            <a:r>
              <a:rPr lang="en-US"/>
              <a:t>Second level</a:t>
            </a:r>
          </a:p>
        </p:txBody>
      </p:sp>
      <p:grpSp>
        <p:nvGrpSpPr>
          <p:cNvPr id="8" name="Group 7">
            <a:extLst>
              <a:ext uri="{FF2B5EF4-FFF2-40B4-BE49-F238E27FC236}">
                <a16:creationId xmlns:a16="http://schemas.microsoft.com/office/drawing/2014/main" id="{DBD04BE4-F4BE-176F-2FD7-8D296B377044}"/>
              </a:ext>
            </a:extLst>
          </p:cNvPr>
          <p:cNvGrpSpPr/>
          <p:nvPr userDrawn="1"/>
        </p:nvGrpSpPr>
        <p:grpSpPr>
          <a:xfrm>
            <a:off x="1458118" y="503677"/>
            <a:ext cx="1461295" cy="434536"/>
            <a:chOff x="1458118" y="503677"/>
            <a:chExt cx="1461295" cy="434536"/>
          </a:xfrm>
        </p:grpSpPr>
        <p:pic>
          <p:nvPicPr>
            <p:cNvPr id="6" name="Graphic 5">
              <a:extLst>
                <a:ext uri="{FF2B5EF4-FFF2-40B4-BE49-F238E27FC236}">
                  <a16:creationId xmlns:a16="http://schemas.microsoft.com/office/drawing/2014/main" id="{8EFF09AF-3B96-9153-6128-3786A70D262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8118" y="503677"/>
              <a:ext cx="434536" cy="434536"/>
            </a:xfrm>
            <a:prstGeom prst="rect">
              <a:avLst/>
            </a:prstGeom>
          </p:spPr>
        </p:pic>
        <p:pic>
          <p:nvPicPr>
            <p:cNvPr id="9" name="Graphic 8">
              <a:extLst>
                <a:ext uri="{FF2B5EF4-FFF2-40B4-BE49-F238E27FC236}">
                  <a16:creationId xmlns:a16="http://schemas.microsoft.com/office/drawing/2014/main" id="{620A02C7-E412-B940-75FA-FEE0BAF923B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01190" y="648170"/>
              <a:ext cx="1018223" cy="214542"/>
            </a:xfrm>
            <a:prstGeom prst="rect">
              <a:avLst/>
            </a:prstGeom>
          </p:spPr>
        </p:pic>
      </p:gr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a:off x="7115175" y="503677"/>
            <a:ext cx="4573588" cy="256968"/>
          </a:xfrm>
        </p:spPr>
        <p:txBody>
          <a:bodyPr lIns="0" tIns="0" rIns="0" bIns="0" anchor="t" anchorCtr="0"/>
          <a:lstStyle>
            <a:lvl1pPr algn="r">
              <a:defRPr>
                <a:solidFill>
                  <a:schemeClr val="accent1"/>
                </a:solidFill>
              </a:defRPr>
            </a:lvl1pPr>
          </a:lstStyle>
          <a:p>
            <a:r>
              <a:rPr lang="en-US"/>
              <a:t>Kilpatrick Confidential</a:t>
            </a:r>
          </a:p>
        </p:txBody>
      </p:sp>
      <p:cxnSp>
        <p:nvCxnSpPr>
          <p:cNvPr id="12" name="Straight Connector 11">
            <a:extLst>
              <a:ext uri="{FF2B5EF4-FFF2-40B4-BE49-F238E27FC236}">
                <a16:creationId xmlns:a16="http://schemas.microsoft.com/office/drawing/2014/main" id="{ACF99A88-CAAD-A9B4-6A68-6BBA90C8F045}"/>
              </a:ext>
            </a:extLst>
          </p:cNvPr>
          <p:cNvCxnSpPr/>
          <p:nvPr userDrawn="1"/>
        </p:nvCxnSpPr>
        <p:spPr>
          <a:xfrm>
            <a:off x="3052763" y="503677"/>
            <a:ext cx="0" cy="434536"/>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2EAF18BA-61C7-3D7F-E5DD-39F8C44EA8B3}"/>
              </a:ext>
            </a:extLst>
          </p:cNvPr>
          <p:cNvSpPr>
            <a:spLocks noGrp="1"/>
          </p:cNvSpPr>
          <p:nvPr>
            <p:ph type="pic" sz="quarter" idx="14" hasCustomPrompt="1"/>
          </p:nvPr>
        </p:nvSpPr>
        <p:spPr>
          <a:xfrm>
            <a:off x="3186113" y="503238"/>
            <a:ext cx="1757362" cy="457200"/>
          </a:xfrm>
          <a:solidFill>
            <a:schemeClr val="bg2"/>
          </a:solidFill>
        </p:spPr>
        <p:txBody>
          <a:bodyPr anchor="ctr" anchorCtr="0"/>
          <a:lstStyle>
            <a:lvl1pPr algn="ctr">
              <a:defRPr sz="1200">
                <a:solidFill>
                  <a:schemeClr val="tx1"/>
                </a:solidFill>
              </a:defRPr>
            </a:lvl1pPr>
          </a:lstStyle>
          <a:p>
            <a:r>
              <a:rPr lang="en-US"/>
              <a:t>Insert Client Logo</a:t>
            </a:r>
          </a:p>
        </p:txBody>
      </p:sp>
    </p:spTree>
    <p:extLst>
      <p:ext uri="{BB962C8B-B14F-4D97-AF65-F5344CB8AC3E}">
        <p14:creationId xmlns:p14="http://schemas.microsoft.com/office/powerpoint/2010/main" val="94365023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8EF2F-22E4-9A13-A58C-AF61C2E5C89F}"/>
              </a:ext>
            </a:extLst>
          </p:cNvPr>
          <p:cNvSpPr>
            <a:spLocks noGrp="1"/>
          </p:cNvSpPr>
          <p:nvPr>
            <p:ph idx="1"/>
          </p:nvPr>
        </p:nvSpPr>
        <p:spPr>
          <a:xfrm>
            <a:off x="1446214" y="1562100"/>
            <a:ext cx="6465333" cy="4768601"/>
          </a:xfrm>
        </p:spPr>
        <p:txBody>
          <a:bodyPr/>
          <a:lstStyle>
            <a:lvl1pPr marL="0" indent="0">
              <a:lnSpc>
                <a:spcPct val="125000"/>
              </a:lnSpc>
              <a:spcBef>
                <a:spcPts val="900"/>
              </a:spcBef>
              <a:buClr>
                <a:srgbClr val="C00000"/>
              </a:buClr>
              <a:buFontTx/>
              <a:buNone/>
              <a:defRPr/>
            </a:lvl1pPr>
            <a:lvl2pPr>
              <a:lnSpc>
                <a:spcPct val="125000"/>
              </a:lnSpc>
              <a:spcBef>
                <a:spcPts val="900"/>
              </a:spcBef>
              <a:defRPr/>
            </a:lvl2pPr>
            <a:lvl3pPr>
              <a:lnSpc>
                <a:spcPct val="125000"/>
              </a:lnSpc>
              <a:defRPr/>
            </a:lvl3pPr>
            <a:lvl4pPr>
              <a:lnSpc>
                <a:spcPct val="125000"/>
              </a:lnSpc>
              <a:defRPr/>
            </a:lvl4pPr>
            <a:lvl5pPr>
              <a:spcBef>
                <a:spcPts val="32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E0A0A75-4EC3-6D6E-8225-C5DA0D6B5851}"/>
              </a:ext>
            </a:extLst>
          </p:cNvPr>
          <p:cNvSpPr>
            <a:spLocks noGrp="1"/>
          </p:cNvSpPr>
          <p:nvPr>
            <p:ph type="ftr" sz="quarter" idx="11"/>
          </p:nvPr>
        </p:nvSpPr>
        <p:spPr/>
        <p:txBody>
          <a:bodyPr/>
          <a:lstStyle/>
          <a:p>
            <a:r>
              <a:rPr lang="en-US"/>
              <a:t>Kilpatrick Confidential</a:t>
            </a:r>
          </a:p>
        </p:txBody>
      </p:sp>
      <p:sp>
        <p:nvSpPr>
          <p:cNvPr id="6" name="Slide Number Placeholder 5">
            <a:extLst>
              <a:ext uri="{FF2B5EF4-FFF2-40B4-BE49-F238E27FC236}">
                <a16:creationId xmlns:a16="http://schemas.microsoft.com/office/drawing/2014/main" id="{A0DEE3B0-CD31-E1A8-E60C-77E531224254}"/>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a:p>
        </p:txBody>
      </p:sp>
      <p:sp>
        <p:nvSpPr>
          <p:cNvPr id="8" name="Text Placeholder 7">
            <a:extLst>
              <a:ext uri="{FF2B5EF4-FFF2-40B4-BE49-F238E27FC236}">
                <a16:creationId xmlns:a16="http://schemas.microsoft.com/office/drawing/2014/main" id="{A796DF23-372F-4207-239A-01577A8E499F}"/>
              </a:ext>
            </a:extLst>
          </p:cNvPr>
          <p:cNvSpPr>
            <a:spLocks noGrp="1"/>
          </p:cNvSpPr>
          <p:nvPr>
            <p:ph type="body" sz="quarter" idx="13"/>
          </p:nvPr>
        </p:nvSpPr>
        <p:spPr>
          <a:xfrm>
            <a:off x="1446214" y="816636"/>
            <a:ext cx="6462712" cy="393040"/>
          </a:xfrm>
        </p:spPr>
        <p:txBody>
          <a:bodyPr/>
          <a:lstStyle>
            <a:lvl1pPr>
              <a:lnSpc>
                <a:spcPct val="90000"/>
              </a:lnSpc>
              <a:spcBef>
                <a:spcPts val="0"/>
              </a:spcBef>
              <a:defRPr sz="3600" spc="-70" baseline="0">
                <a:solidFill>
                  <a:schemeClr val="accent1"/>
                </a:solidFill>
              </a:defRPr>
            </a:lvl1pPr>
            <a:lvl2pPr marL="0" indent="0">
              <a:lnSpc>
                <a:spcPct val="100000"/>
              </a:lnSpc>
              <a:spcBef>
                <a:spcPts val="600"/>
              </a:spcBef>
              <a:buNone/>
              <a:defRPr sz="1800" spc="-30" baseline="0">
                <a:solidFill>
                  <a:schemeClr val="tx2"/>
                </a:solidFill>
              </a:defRPr>
            </a:lvl2pPr>
          </a:lstStyle>
          <a:p>
            <a:pPr lvl="0"/>
            <a:r>
              <a:rPr lang="en-US"/>
              <a:t>Click to edit Master text styles</a:t>
            </a:r>
          </a:p>
          <a:p>
            <a:pPr lvl="1"/>
            <a:r>
              <a:rPr lang="en-US"/>
              <a:t>Second level</a:t>
            </a:r>
          </a:p>
        </p:txBody>
      </p:sp>
      <p:sp>
        <p:nvSpPr>
          <p:cNvPr id="10" name="Text Placeholder 9">
            <a:extLst>
              <a:ext uri="{FF2B5EF4-FFF2-40B4-BE49-F238E27FC236}">
                <a16:creationId xmlns:a16="http://schemas.microsoft.com/office/drawing/2014/main" id="{E7FB9458-D4E8-1663-C00D-4BDCC48D3DC4}"/>
              </a:ext>
            </a:extLst>
          </p:cNvPr>
          <p:cNvSpPr>
            <a:spLocks noGrp="1"/>
          </p:cNvSpPr>
          <p:nvPr>
            <p:ph type="body" sz="quarter" idx="14"/>
          </p:nvPr>
        </p:nvSpPr>
        <p:spPr>
          <a:xfrm>
            <a:off x="1446213" y="501650"/>
            <a:ext cx="6462712" cy="230188"/>
          </a:xfrm>
        </p:spPr>
        <p:txBody>
          <a:bodyPr/>
          <a:lstStyle>
            <a:lvl1pPr>
              <a:lnSpc>
                <a:spcPct val="90000"/>
              </a:lnSpc>
              <a:spcBef>
                <a:spcPts val="0"/>
              </a:spcBef>
              <a:defRPr sz="1000" cap="all" baseline="0">
                <a:solidFill>
                  <a:schemeClr val="tx2"/>
                </a:solidFill>
              </a:defRPr>
            </a:lvl1pPr>
          </a:lstStyle>
          <a:p>
            <a:pPr lvl="0"/>
            <a:r>
              <a:rPr lang="en-US"/>
              <a:t>Click to edit Master text styles</a:t>
            </a:r>
          </a:p>
        </p:txBody>
      </p:sp>
      <p:pic>
        <p:nvPicPr>
          <p:cNvPr id="14" name="Graphic 13">
            <a:extLst>
              <a:ext uri="{FF2B5EF4-FFF2-40B4-BE49-F238E27FC236}">
                <a16:creationId xmlns:a16="http://schemas.microsoft.com/office/drawing/2014/main" id="{D78CB8BB-55A0-7E57-479C-0FEFC22BD5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58200" y="0"/>
            <a:ext cx="3733800" cy="6858000"/>
          </a:xfrm>
          <a:prstGeom prst="rect">
            <a:avLst/>
          </a:prstGeom>
        </p:spPr>
      </p:pic>
    </p:spTree>
    <p:extLst>
      <p:ext uri="{BB962C8B-B14F-4D97-AF65-F5344CB8AC3E}">
        <p14:creationId xmlns:p14="http://schemas.microsoft.com/office/powerpoint/2010/main" val="58857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8EF2F-22E4-9A13-A58C-AF61C2E5C89F}"/>
              </a:ext>
            </a:extLst>
          </p:cNvPr>
          <p:cNvSpPr>
            <a:spLocks noGrp="1"/>
          </p:cNvSpPr>
          <p:nvPr>
            <p:ph idx="1"/>
          </p:nvPr>
        </p:nvSpPr>
        <p:spPr>
          <a:xfrm>
            <a:off x="1446214" y="1562100"/>
            <a:ext cx="6465333" cy="4768601"/>
          </a:xfrm>
        </p:spPr>
        <p:txBody>
          <a:bodyPr/>
          <a:lstStyle>
            <a:lvl1pPr marL="0" indent="0">
              <a:lnSpc>
                <a:spcPct val="125000"/>
              </a:lnSpc>
              <a:spcBef>
                <a:spcPts val="900"/>
              </a:spcBef>
              <a:buClr>
                <a:srgbClr val="C00000"/>
              </a:buClr>
              <a:buFontTx/>
              <a:buNone/>
              <a:defRPr/>
            </a:lvl1pPr>
            <a:lvl2pPr>
              <a:lnSpc>
                <a:spcPct val="125000"/>
              </a:lnSpc>
              <a:spcBef>
                <a:spcPts val="900"/>
              </a:spcBef>
              <a:defRPr/>
            </a:lvl2pPr>
            <a:lvl3pPr>
              <a:lnSpc>
                <a:spcPct val="125000"/>
              </a:lnSpc>
              <a:defRPr/>
            </a:lvl3pPr>
            <a:lvl4pPr>
              <a:lnSpc>
                <a:spcPct val="125000"/>
              </a:lnSpc>
              <a:defRPr/>
            </a:lvl4pPr>
            <a:lvl5pPr>
              <a:spcBef>
                <a:spcPts val="32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E0A0A75-4EC3-6D6E-8225-C5DA0D6B5851}"/>
              </a:ext>
            </a:extLst>
          </p:cNvPr>
          <p:cNvSpPr>
            <a:spLocks noGrp="1"/>
          </p:cNvSpPr>
          <p:nvPr>
            <p:ph type="ftr" sz="quarter" idx="11"/>
          </p:nvPr>
        </p:nvSpPr>
        <p:spPr/>
        <p:txBody>
          <a:bodyPr/>
          <a:lstStyle/>
          <a:p>
            <a:r>
              <a:rPr lang="en-US"/>
              <a:t>Kilpatrick Confidential</a:t>
            </a:r>
          </a:p>
        </p:txBody>
      </p:sp>
      <p:sp>
        <p:nvSpPr>
          <p:cNvPr id="6" name="Slide Number Placeholder 5">
            <a:extLst>
              <a:ext uri="{FF2B5EF4-FFF2-40B4-BE49-F238E27FC236}">
                <a16:creationId xmlns:a16="http://schemas.microsoft.com/office/drawing/2014/main" id="{A0DEE3B0-CD31-E1A8-E60C-77E531224254}"/>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a:p>
        </p:txBody>
      </p:sp>
      <p:sp>
        <p:nvSpPr>
          <p:cNvPr id="8" name="Text Placeholder 7">
            <a:extLst>
              <a:ext uri="{FF2B5EF4-FFF2-40B4-BE49-F238E27FC236}">
                <a16:creationId xmlns:a16="http://schemas.microsoft.com/office/drawing/2014/main" id="{A796DF23-372F-4207-239A-01577A8E499F}"/>
              </a:ext>
            </a:extLst>
          </p:cNvPr>
          <p:cNvSpPr>
            <a:spLocks noGrp="1"/>
          </p:cNvSpPr>
          <p:nvPr>
            <p:ph type="body" sz="quarter" idx="13"/>
          </p:nvPr>
        </p:nvSpPr>
        <p:spPr>
          <a:xfrm>
            <a:off x="1446214" y="816635"/>
            <a:ext cx="6462712" cy="393040"/>
          </a:xfrm>
        </p:spPr>
        <p:txBody>
          <a:bodyPr/>
          <a:lstStyle>
            <a:lvl1pPr>
              <a:lnSpc>
                <a:spcPct val="90000"/>
              </a:lnSpc>
              <a:spcBef>
                <a:spcPts val="0"/>
              </a:spcBef>
              <a:defRPr sz="3600" spc="-70" baseline="0">
                <a:solidFill>
                  <a:schemeClr val="accent1"/>
                </a:solidFill>
              </a:defRPr>
            </a:lvl1pPr>
            <a:lvl2pPr marL="0" indent="0">
              <a:lnSpc>
                <a:spcPct val="100000"/>
              </a:lnSpc>
              <a:spcBef>
                <a:spcPts val="600"/>
              </a:spcBef>
              <a:buNone/>
              <a:defRPr sz="1800" spc="-30" baseline="0">
                <a:solidFill>
                  <a:schemeClr val="tx2"/>
                </a:solidFill>
              </a:defRPr>
            </a:lvl2pPr>
          </a:lstStyle>
          <a:p>
            <a:pPr lvl="0"/>
            <a:r>
              <a:rPr lang="en-US"/>
              <a:t>Click to edit Master text styles</a:t>
            </a:r>
          </a:p>
        </p:txBody>
      </p:sp>
      <p:sp>
        <p:nvSpPr>
          <p:cNvPr id="10" name="Text Placeholder 9">
            <a:extLst>
              <a:ext uri="{FF2B5EF4-FFF2-40B4-BE49-F238E27FC236}">
                <a16:creationId xmlns:a16="http://schemas.microsoft.com/office/drawing/2014/main" id="{E7FB9458-D4E8-1663-C00D-4BDCC48D3DC4}"/>
              </a:ext>
            </a:extLst>
          </p:cNvPr>
          <p:cNvSpPr>
            <a:spLocks noGrp="1"/>
          </p:cNvSpPr>
          <p:nvPr>
            <p:ph type="body" sz="quarter" idx="14"/>
          </p:nvPr>
        </p:nvSpPr>
        <p:spPr>
          <a:xfrm>
            <a:off x="1446213" y="501650"/>
            <a:ext cx="6462712" cy="230188"/>
          </a:xfrm>
        </p:spPr>
        <p:txBody>
          <a:bodyPr/>
          <a:lstStyle>
            <a:lvl1pPr>
              <a:lnSpc>
                <a:spcPct val="90000"/>
              </a:lnSpc>
              <a:spcBef>
                <a:spcPts val="0"/>
              </a:spcBef>
              <a:defRPr sz="1000" cap="all" baseline="0">
                <a:solidFill>
                  <a:schemeClr val="tx2"/>
                </a:solidFill>
              </a:defRPr>
            </a:lvl1pPr>
          </a:lstStyle>
          <a:p>
            <a:pPr lvl="0"/>
            <a:r>
              <a:rPr lang="en-US"/>
              <a:t>Click to edit Master text styles</a:t>
            </a:r>
          </a:p>
        </p:txBody>
      </p:sp>
      <p:sp>
        <p:nvSpPr>
          <p:cNvPr id="7" name="Content Placeholder 6">
            <a:extLst>
              <a:ext uri="{FF2B5EF4-FFF2-40B4-BE49-F238E27FC236}">
                <a16:creationId xmlns:a16="http://schemas.microsoft.com/office/drawing/2014/main" id="{AEEE735A-6CF0-2511-39EB-7193A225F6F7}"/>
              </a:ext>
            </a:extLst>
          </p:cNvPr>
          <p:cNvSpPr>
            <a:spLocks noGrp="1" noChangeAspect="1"/>
          </p:cNvSpPr>
          <p:nvPr>
            <p:ph sz="quarter" idx="15"/>
          </p:nvPr>
        </p:nvSpPr>
        <p:spPr>
          <a:xfrm>
            <a:off x="8458200" y="0"/>
            <a:ext cx="3733798" cy="6858000"/>
          </a:xfrm>
        </p:spPr>
        <p:txBody>
          <a:bodyPr/>
          <a:lstStyle/>
          <a:p>
            <a:pPr lvl="0"/>
            <a:r>
              <a:rPr lang="en-US"/>
              <a:t>Click to edit Master text styles</a:t>
            </a:r>
          </a:p>
        </p:txBody>
      </p:sp>
    </p:spTree>
    <p:extLst>
      <p:ext uri="{BB962C8B-B14F-4D97-AF65-F5344CB8AC3E}">
        <p14:creationId xmlns:p14="http://schemas.microsoft.com/office/powerpoint/2010/main" val="2736698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8EF2F-22E4-9A13-A58C-AF61C2E5C89F}"/>
              </a:ext>
            </a:extLst>
          </p:cNvPr>
          <p:cNvSpPr>
            <a:spLocks noGrp="1"/>
          </p:cNvSpPr>
          <p:nvPr>
            <p:ph idx="1"/>
          </p:nvPr>
        </p:nvSpPr>
        <p:spPr>
          <a:xfrm>
            <a:off x="1446215" y="2074864"/>
            <a:ext cx="4943568" cy="4279900"/>
          </a:xfrm>
        </p:spPr>
        <p:txBody>
          <a:bodyPr/>
          <a:lstStyle>
            <a:lvl1pPr marL="285750" indent="-285750">
              <a:lnSpc>
                <a:spcPct val="125000"/>
              </a:lnSpc>
              <a:spcBef>
                <a:spcPts val="900"/>
              </a:spcBef>
              <a:buClr>
                <a:srgbClr val="C00000"/>
              </a:buClr>
              <a:buFont typeface="Wingdings" panose="05000000000000000000" pitchFamily="2" charset="2"/>
              <a:buChar char="§"/>
              <a:defRPr/>
            </a:lvl1pPr>
            <a:lvl2pPr>
              <a:lnSpc>
                <a:spcPct val="125000"/>
              </a:lnSpc>
              <a:spcBef>
                <a:spcPts val="900"/>
              </a:spcBef>
              <a:defRPr/>
            </a:lvl2pPr>
            <a:lvl3pPr>
              <a:lnSpc>
                <a:spcPct val="125000"/>
              </a:lnSpc>
              <a:defRPr/>
            </a:lvl3pPr>
            <a:lvl4pPr>
              <a:lnSpc>
                <a:spcPct val="125000"/>
              </a:lnSpc>
              <a:defRPr/>
            </a:lvl4pPr>
            <a:lvl5pPr>
              <a:spcBef>
                <a:spcPts val="32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E0A0A75-4EC3-6D6E-8225-C5DA0D6B5851}"/>
              </a:ext>
            </a:extLst>
          </p:cNvPr>
          <p:cNvSpPr>
            <a:spLocks noGrp="1"/>
          </p:cNvSpPr>
          <p:nvPr>
            <p:ph type="ftr" sz="quarter" idx="11"/>
          </p:nvPr>
        </p:nvSpPr>
        <p:spPr/>
        <p:txBody>
          <a:bodyPr/>
          <a:lstStyle/>
          <a:p>
            <a:r>
              <a:rPr lang="en-US"/>
              <a:t>Kilpatrick Confidential</a:t>
            </a:r>
          </a:p>
        </p:txBody>
      </p:sp>
      <p:sp>
        <p:nvSpPr>
          <p:cNvPr id="6" name="Slide Number Placeholder 5">
            <a:extLst>
              <a:ext uri="{FF2B5EF4-FFF2-40B4-BE49-F238E27FC236}">
                <a16:creationId xmlns:a16="http://schemas.microsoft.com/office/drawing/2014/main" id="{A0DEE3B0-CD31-E1A8-E60C-77E531224254}"/>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a:p>
        </p:txBody>
      </p:sp>
      <p:sp>
        <p:nvSpPr>
          <p:cNvPr id="8" name="Text Placeholder 7">
            <a:extLst>
              <a:ext uri="{FF2B5EF4-FFF2-40B4-BE49-F238E27FC236}">
                <a16:creationId xmlns:a16="http://schemas.microsoft.com/office/drawing/2014/main" id="{A796DF23-372F-4207-239A-01577A8E499F}"/>
              </a:ext>
            </a:extLst>
          </p:cNvPr>
          <p:cNvSpPr>
            <a:spLocks noGrp="1"/>
          </p:cNvSpPr>
          <p:nvPr>
            <p:ph type="body" sz="quarter" idx="13"/>
          </p:nvPr>
        </p:nvSpPr>
        <p:spPr>
          <a:xfrm>
            <a:off x="1446213" y="816635"/>
            <a:ext cx="10242549" cy="417513"/>
          </a:xfrm>
        </p:spPr>
        <p:txBody>
          <a:bodyPr/>
          <a:lstStyle>
            <a:lvl1pPr>
              <a:lnSpc>
                <a:spcPct val="90000"/>
              </a:lnSpc>
              <a:spcBef>
                <a:spcPts val="0"/>
              </a:spcBef>
              <a:defRPr sz="3600" spc="-70" baseline="0">
                <a:solidFill>
                  <a:schemeClr val="accent1"/>
                </a:solidFill>
              </a:defRPr>
            </a:lvl1pPr>
            <a:lvl2pPr marL="0" indent="0">
              <a:lnSpc>
                <a:spcPct val="100000"/>
              </a:lnSpc>
              <a:spcBef>
                <a:spcPts val="600"/>
              </a:spcBef>
              <a:buNone/>
              <a:defRPr sz="1800" spc="-30" baseline="0">
                <a:solidFill>
                  <a:schemeClr val="tx2"/>
                </a:solidFill>
              </a:defRPr>
            </a:lvl2pPr>
          </a:lstStyle>
          <a:p>
            <a:pPr lvl="0"/>
            <a:r>
              <a:rPr lang="en-US"/>
              <a:t>Click to edit Master text styles</a:t>
            </a:r>
          </a:p>
        </p:txBody>
      </p:sp>
      <p:sp>
        <p:nvSpPr>
          <p:cNvPr id="10" name="Text Placeholder 9">
            <a:extLst>
              <a:ext uri="{FF2B5EF4-FFF2-40B4-BE49-F238E27FC236}">
                <a16:creationId xmlns:a16="http://schemas.microsoft.com/office/drawing/2014/main" id="{E7FB9458-D4E8-1663-C00D-4BDCC48D3DC4}"/>
              </a:ext>
            </a:extLst>
          </p:cNvPr>
          <p:cNvSpPr>
            <a:spLocks noGrp="1"/>
          </p:cNvSpPr>
          <p:nvPr>
            <p:ph type="body" sz="quarter" idx="14"/>
          </p:nvPr>
        </p:nvSpPr>
        <p:spPr>
          <a:xfrm>
            <a:off x="1446211" y="501649"/>
            <a:ext cx="10242549" cy="314985"/>
          </a:xfrm>
        </p:spPr>
        <p:txBody>
          <a:bodyPr/>
          <a:lstStyle>
            <a:lvl1pPr>
              <a:lnSpc>
                <a:spcPct val="90000"/>
              </a:lnSpc>
              <a:spcBef>
                <a:spcPts val="0"/>
              </a:spcBef>
              <a:defRPr sz="1000" cap="all" baseline="0">
                <a:solidFill>
                  <a:schemeClr val="tx2"/>
                </a:solidFill>
              </a:defRPr>
            </a:lvl1pPr>
          </a:lstStyle>
          <a:p>
            <a:pPr lvl="0"/>
            <a:r>
              <a:rPr lang="en-US"/>
              <a:t>Click to edit Master text styles</a:t>
            </a:r>
          </a:p>
        </p:txBody>
      </p:sp>
      <p:sp>
        <p:nvSpPr>
          <p:cNvPr id="7" name="Content Placeholder 6">
            <a:extLst>
              <a:ext uri="{FF2B5EF4-FFF2-40B4-BE49-F238E27FC236}">
                <a16:creationId xmlns:a16="http://schemas.microsoft.com/office/drawing/2014/main" id="{461AD1CD-2D8C-0BA9-35FB-D52CBAF42A8D}"/>
              </a:ext>
            </a:extLst>
          </p:cNvPr>
          <p:cNvSpPr>
            <a:spLocks noGrp="1"/>
          </p:cNvSpPr>
          <p:nvPr>
            <p:ph sz="quarter" idx="16"/>
          </p:nvPr>
        </p:nvSpPr>
        <p:spPr>
          <a:xfrm>
            <a:off x="6745195" y="2074862"/>
            <a:ext cx="4943568" cy="4279900"/>
          </a:xfrm>
        </p:spPr>
        <p:txBody>
          <a:bodyPr/>
          <a:lstStyle>
            <a:lvl1pPr marL="285750" indent="-285750">
              <a:buClr>
                <a:srgbClr val="C00000"/>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EC4A38C2-1B1E-E269-2BFD-9E0A54184438}"/>
              </a:ext>
            </a:extLst>
          </p:cNvPr>
          <p:cNvSpPr>
            <a:spLocks noGrp="1"/>
          </p:cNvSpPr>
          <p:nvPr>
            <p:ph type="body" sz="quarter" idx="17" hasCustomPrompt="1"/>
          </p:nvPr>
        </p:nvSpPr>
        <p:spPr>
          <a:xfrm>
            <a:off x="6745195" y="1561096"/>
            <a:ext cx="4943571" cy="417513"/>
          </a:xfrm>
        </p:spPr>
        <p:txBody>
          <a:bodyPr/>
          <a:lstStyle>
            <a:lvl2pPr marL="0" indent="0">
              <a:buNone/>
              <a:defRPr/>
            </a:lvl2pPr>
            <a:lvl3pPr marL="228600" indent="0">
              <a:buNone/>
              <a:defRPr/>
            </a:lvl3pPr>
            <a:lvl4pPr marL="457200" indent="0">
              <a:buNone/>
              <a:defRPr/>
            </a:lvl4pPr>
            <a:lvl5pPr marL="0" indent="0">
              <a:buClr>
                <a:srgbClr val="C00000"/>
              </a:buClr>
              <a:buFontTx/>
              <a:buNone/>
              <a:defRPr/>
            </a:lvl5pPr>
          </a:lstStyle>
          <a:p>
            <a:pPr lvl="4"/>
            <a:r>
              <a:rPr lang="en-US"/>
              <a:t>Fifth level</a:t>
            </a:r>
          </a:p>
        </p:txBody>
      </p:sp>
      <p:sp>
        <p:nvSpPr>
          <p:cNvPr id="12" name="Text Placeholder 8">
            <a:extLst>
              <a:ext uri="{FF2B5EF4-FFF2-40B4-BE49-F238E27FC236}">
                <a16:creationId xmlns:a16="http://schemas.microsoft.com/office/drawing/2014/main" id="{8D3F55FC-8717-E732-1E37-4CCD21705733}"/>
              </a:ext>
            </a:extLst>
          </p:cNvPr>
          <p:cNvSpPr>
            <a:spLocks noGrp="1"/>
          </p:cNvSpPr>
          <p:nvPr>
            <p:ph type="body" sz="quarter" idx="18" hasCustomPrompt="1"/>
          </p:nvPr>
        </p:nvSpPr>
        <p:spPr>
          <a:xfrm>
            <a:off x="1446213" y="1573702"/>
            <a:ext cx="4943568" cy="417513"/>
          </a:xfrm>
        </p:spPr>
        <p:txBody>
          <a:bodyPr/>
          <a:lstStyle>
            <a:lvl2pPr marL="0" indent="0">
              <a:buNone/>
              <a:defRPr/>
            </a:lvl2pPr>
            <a:lvl3pPr marL="228600" indent="0">
              <a:buNone/>
              <a:defRPr/>
            </a:lvl3pPr>
            <a:lvl4pPr marL="457200" indent="0">
              <a:buNone/>
              <a:defRPr/>
            </a:lvl4pPr>
            <a:lvl5pPr marL="0" indent="0">
              <a:buClr>
                <a:srgbClr val="C00000"/>
              </a:buClr>
              <a:buFontTx/>
              <a:buNone/>
              <a:defRPr/>
            </a:lvl5pPr>
          </a:lstStyle>
          <a:p>
            <a:pPr lvl="4"/>
            <a:r>
              <a:rPr lang="en-US"/>
              <a:t>Fifth level</a:t>
            </a:r>
          </a:p>
        </p:txBody>
      </p:sp>
    </p:spTree>
    <p:extLst>
      <p:ext uri="{BB962C8B-B14F-4D97-AF65-F5344CB8AC3E}">
        <p14:creationId xmlns:p14="http://schemas.microsoft.com/office/powerpoint/2010/main" val="4143622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CB28EC-C910-DEC3-4F2B-522CD0D6FE83}"/>
              </a:ext>
            </a:extLst>
          </p:cNvPr>
          <p:cNvSpPr>
            <a:spLocks noGrp="1"/>
          </p:cNvSpPr>
          <p:nvPr>
            <p:ph type="ftr" sz="quarter" idx="11"/>
          </p:nvPr>
        </p:nvSpPr>
        <p:spPr/>
        <p:txBody>
          <a:bodyPr/>
          <a:lstStyle/>
          <a:p>
            <a:r>
              <a:rPr lang="en-US"/>
              <a:t>Kilpatrick Confidential</a:t>
            </a:r>
          </a:p>
        </p:txBody>
      </p:sp>
      <p:sp>
        <p:nvSpPr>
          <p:cNvPr id="5" name="Slide Number Placeholder 4">
            <a:extLst>
              <a:ext uri="{FF2B5EF4-FFF2-40B4-BE49-F238E27FC236}">
                <a16:creationId xmlns:a16="http://schemas.microsoft.com/office/drawing/2014/main" id="{CE00D1C9-94A0-2C66-F90F-0A4429AFAEC2}"/>
              </a:ext>
            </a:extLst>
          </p:cNvPr>
          <p:cNvSpPr>
            <a:spLocks noGrp="1"/>
          </p:cNvSpPr>
          <p:nvPr>
            <p:ph type="sldNum" sz="quarter" idx="12"/>
          </p:nvPr>
        </p:nvSpPr>
        <p:spPr>
          <a:xfrm>
            <a:off x="228120" y="486974"/>
            <a:ext cx="438193" cy="229436"/>
          </a:xfrm>
          <a:prstGeom prst="rect">
            <a:avLst/>
          </a:prstGeom>
        </p:spPr>
        <p:txBody>
          <a:bodyPr/>
          <a:lstStyle>
            <a:lvl1pPr>
              <a:defRPr/>
            </a:lvl1pPr>
          </a:lstStyle>
          <a:p>
            <a:fld id="{74AA8088-51EE-4E66-B83D-B17C63BBB935}" type="slidenum">
              <a:rPr lang="en-US" smtClean="0"/>
              <a:pPr/>
              <a:t>‹#›</a:t>
            </a:fld>
            <a:endParaRPr lang="en-US"/>
          </a:p>
        </p:txBody>
      </p:sp>
      <p:sp>
        <p:nvSpPr>
          <p:cNvPr id="2" name="Text Placeholder 7">
            <a:extLst>
              <a:ext uri="{FF2B5EF4-FFF2-40B4-BE49-F238E27FC236}">
                <a16:creationId xmlns:a16="http://schemas.microsoft.com/office/drawing/2014/main" id="{3EE345A0-BCAA-7002-B500-4DFBACE7416C}"/>
              </a:ext>
            </a:extLst>
          </p:cNvPr>
          <p:cNvSpPr>
            <a:spLocks noGrp="1"/>
          </p:cNvSpPr>
          <p:nvPr>
            <p:ph type="body" sz="quarter" idx="13"/>
          </p:nvPr>
        </p:nvSpPr>
        <p:spPr>
          <a:xfrm>
            <a:off x="1446214" y="816635"/>
            <a:ext cx="10201500" cy="393040"/>
          </a:xfrm>
        </p:spPr>
        <p:txBody>
          <a:bodyPr/>
          <a:lstStyle>
            <a:lvl1pPr>
              <a:lnSpc>
                <a:spcPct val="90000"/>
              </a:lnSpc>
              <a:spcBef>
                <a:spcPts val="0"/>
              </a:spcBef>
              <a:defRPr sz="3600" spc="-70" baseline="0">
                <a:solidFill>
                  <a:schemeClr val="accent1"/>
                </a:solidFill>
              </a:defRPr>
            </a:lvl1pPr>
            <a:lvl2pPr marL="0" indent="0">
              <a:lnSpc>
                <a:spcPct val="100000"/>
              </a:lnSpc>
              <a:spcBef>
                <a:spcPts val="600"/>
              </a:spcBef>
              <a:buNone/>
              <a:defRPr sz="1800" spc="-30" baseline="0">
                <a:solidFill>
                  <a:schemeClr val="tx2"/>
                </a:solidFill>
              </a:defRPr>
            </a:lvl2pPr>
          </a:lstStyle>
          <a:p>
            <a:pPr lvl="0"/>
            <a:r>
              <a:rPr lang="en-US"/>
              <a:t>Click to edit Master text styles</a:t>
            </a:r>
          </a:p>
        </p:txBody>
      </p:sp>
      <p:sp>
        <p:nvSpPr>
          <p:cNvPr id="3" name="Text Placeholder 9">
            <a:extLst>
              <a:ext uri="{FF2B5EF4-FFF2-40B4-BE49-F238E27FC236}">
                <a16:creationId xmlns:a16="http://schemas.microsoft.com/office/drawing/2014/main" id="{70674770-DC7C-4FE8-3882-CF9E2F8C4DF2}"/>
              </a:ext>
            </a:extLst>
          </p:cNvPr>
          <p:cNvSpPr>
            <a:spLocks noGrp="1"/>
          </p:cNvSpPr>
          <p:nvPr>
            <p:ph type="body" sz="quarter" idx="14"/>
          </p:nvPr>
        </p:nvSpPr>
        <p:spPr>
          <a:xfrm>
            <a:off x="1446212" y="501650"/>
            <a:ext cx="10201499" cy="214760"/>
          </a:xfrm>
        </p:spPr>
        <p:txBody>
          <a:bodyPr/>
          <a:lstStyle>
            <a:lvl1pPr>
              <a:lnSpc>
                <a:spcPct val="90000"/>
              </a:lnSpc>
              <a:spcBef>
                <a:spcPts val="0"/>
              </a:spcBef>
              <a:defRPr sz="1000" cap="all" baseline="0">
                <a:solidFill>
                  <a:schemeClr val="tx2"/>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B06A965F-38B2-AB6F-32E4-25769FBDF4FB}"/>
              </a:ext>
            </a:extLst>
          </p:cNvPr>
          <p:cNvSpPr>
            <a:spLocks noGrp="1"/>
          </p:cNvSpPr>
          <p:nvPr>
            <p:ph idx="1"/>
          </p:nvPr>
        </p:nvSpPr>
        <p:spPr>
          <a:xfrm>
            <a:off x="1446215" y="1562100"/>
            <a:ext cx="10201496" cy="4792664"/>
          </a:xfrm>
        </p:spPr>
        <p:txBody>
          <a:bodyPr/>
          <a:lstStyle>
            <a:lvl1pPr marL="285750" indent="-285750">
              <a:lnSpc>
                <a:spcPct val="125000"/>
              </a:lnSpc>
              <a:spcBef>
                <a:spcPts val="900"/>
              </a:spcBef>
              <a:buClr>
                <a:srgbClr val="C00000"/>
              </a:buClr>
              <a:buFont typeface="Wingdings" panose="05000000000000000000" pitchFamily="2" charset="2"/>
              <a:buChar char="§"/>
              <a:defRPr/>
            </a:lvl1pPr>
            <a:lvl2pPr>
              <a:lnSpc>
                <a:spcPct val="125000"/>
              </a:lnSpc>
              <a:spcBef>
                <a:spcPts val="900"/>
              </a:spcBef>
              <a:defRPr/>
            </a:lvl2pPr>
            <a:lvl3pPr>
              <a:lnSpc>
                <a:spcPct val="125000"/>
              </a:lnSpc>
              <a:defRPr/>
            </a:lvl3pPr>
            <a:lvl4pPr>
              <a:lnSpc>
                <a:spcPct val="125000"/>
              </a:lnSpc>
              <a:defRPr/>
            </a:lvl4pPr>
            <a:lvl5pPr>
              <a:spcBef>
                <a:spcPts val="32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940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270450-64C9-28FB-6927-E6D2EE0E73D5}"/>
              </a:ext>
            </a:extLst>
          </p:cNvPr>
          <p:cNvSpPr>
            <a:spLocks noGrp="1"/>
          </p:cNvSpPr>
          <p:nvPr>
            <p:ph type="ftr" sz="quarter" idx="11"/>
          </p:nvPr>
        </p:nvSpPr>
        <p:spPr/>
        <p:txBody>
          <a:bodyPr/>
          <a:lstStyle/>
          <a:p>
            <a:r>
              <a:rPr lang="en-US"/>
              <a:t>Kilpatrick Confidential</a:t>
            </a:r>
          </a:p>
        </p:txBody>
      </p:sp>
      <p:sp>
        <p:nvSpPr>
          <p:cNvPr id="4" name="Slide Number Placeholder 3">
            <a:extLst>
              <a:ext uri="{FF2B5EF4-FFF2-40B4-BE49-F238E27FC236}">
                <a16:creationId xmlns:a16="http://schemas.microsoft.com/office/drawing/2014/main" id="{B245DAA0-F44D-2C97-F536-BFCD25353BBC}"/>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a:p>
        </p:txBody>
      </p:sp>
    </p:spTree>
    <p:extLst>
      <p:ext uri="{BB962C8B-B14F-4D97-AF65-F5344CB8AC3E}">
        <p14:creationId xmlns:p14="http://schemas.microsoft.com/office/powerpoint/2010/main" val="296428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E0A0A75-4EC3-6D6E-8225-C5DA0D6B5851}"/>
              </a:ext>
            </a:extLst>
          </p:cNvPr>
          <p:cNvSpPr>
            <a:spLocks noGrp="1"/>
          </p:cNvSpPr>
          <p:nvPr>
            <p:ph type="ftr" sz="quarter" idx="11"/>
          </p:nvPr>
        </p:nvSpPr>
        <p:spPr/>
        <p:txBody>
          <a:bodyPr/>
          <a:lstStyle/>
          <a:p>
            <a:r>
              <a:rPr lang="en-US"/>
              <a:t>Kilpatrick Confidential</a:t>
            </a:r>
          </a:p>
        </p:txBody>
      </p:sp>
      <p:sp>
        <p:nvSpPr>
          <p:cNvPr id="6" name="Slide Number Placeholder 5">
            <a:extLst>
              <a:ext uri="{FF2B5EF4-FFF2-40B4-BE49-F238E27FC236}">
                <a16:creationId xmlns:a16="http://schemas.microsoft.com/office/drawing/2014/main" id="{A0DEE3B0-CD31-E1A8-E60C-77E531224254}"/>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a:p>
        </p:txBody>
      </p:sp>
      <p:sp>
        <p:nvSpPr>
          <p:cNvPr id="8" name="Text Placeholder 7">
            <a:extLst>
              <a:ext uri="{FF2B5EF4-FFF2-40B4-BE49-F238E27FC236}">
                <a16:creationId xmlns:a16="http://schemas.microsoft.com/office/drawing/2014/main" id="{A796DF23-372F-4207-239A-01577A8E499F}"/>
              </a:ext>
            </a:extLst>
          </p:cNvPr>
          <p:cNvSpPr>
            <a:spLocks noGrp="1"/>
          </p:cNvSpPr>
          <p:nvPr>
            <p:ph type="body" sz="quarter" idx="13"/>
          </p:nvPr>
        </p:nvSpPr>
        <p:spPr>
          <a:xfrm>
            <a:off x="1446214" y="816635"/>
            <a:ext cx="6462712" cy="393040"/>
          </a:xfrm>
        </p:spPr>
        <p:txBody>
          <a:bodyPr/>
          <a:lstStyle>
            <a:lvl1pPr>
              <a:lnSpc>
                <a:spcPct val="90000"/>
              </a:lnSpc>
              <a:spcBef>
                <a:spcPts val="0"/>
              </a:spcBef>
              <a:defRPr sz="3600" spc="-70" baseline="0">
                <a:solidFill>
                  <a:schemeClr val="accent1"/>
                </a:solidFill>
              </a:defRPr>
            </a:lvl1pPr>
            <a:lvl2pPr marL="0" indent="0">
              <a:lnSpc>
                <a:spcPct val="100000"/>
              </a:lnSpc>
              <a:spcBef>
                <a:spcPts val="600"/>
              </a:spcBef>
              <a:buNone/>
              <a:defRPr sz="1800" spc="-30" baseline="0">
                <a:solidFill>
                  <a:schemeClr val="tx2"/>
                </a:solidFill>
              </a:defRPr>
            </a:lvl2pPr>
          </a:lstStyle>
          <a:p>
            <a:pPr lvl="0"/>
            <a:r>
              <a:rPr lang="en-US"/>
              <a:t>Click to edit Master text styles</a:t>
            </a:r>
          </a:p>
        </p:txBody>
      </p:sp>
      <p:sp>
        <p:nvSpPr>
          <p:cNvPr id="10" name="Text Placeholder 9">
            <a:extLst>
              <a:ext uri="{FF2B5EF4-FFF2-40B4-BE49-F238E27FC236}">
                <a16:creationId xmlns:a16="http://schemas.microsoft.com/office/drawing/2014/main" id="{E7FB9458-D4E8-1663-C00D-4BDCC48D3DC4}"/>
              </a:ext>
            </a:extLst>
          </p:cNvPr>
          <p:cNvSpPr>
            <a:spLocks noGrp="1"/>
          </p:cNvSpPr>
          <p:nvPr>
            <p:ph type="body" sz="quarter" idx="14"/>
          </p:nvPr>
        </p:nvSpPr>
        <p:spPr>
          <a:xfrm>
            <a:off x="1446213" y="501650"/>
            <a:ext cx="6462712" cy="230188"/>
          </a:xfrm>
        </p:spPr>
        <p:txBody>
          <a:bodyPr/>
          <a:lstStyle>
            <a:lvl1pPr>
              <a:lnSpc>
                <a:spcPct val="90000"/>
              </a:lnSpc>
              <a:spcBef>
                <a:spcPts val="0"/>
              </a:spcBef>
              <a:defRPr sz="1000" cap="all" baseline="0">
                <a:solidFill>
                  <a:schemeClr val="tx2"/>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B028AD69-AF3B-D3F2-4C77-8EE109A6E8B8}"/>
              </a:ext>
            </a:extLst>
          </p:cNvPr>
          <p:cNvSpPr>
            <a:spLocks noGrp="1"/>
          </p:cNvSpPr>
          <p:nvPr>
            <p:ph type="body" sz="quarter" idx="15" hasCustomPrompt="1"/>
          </p:nvPr>
        </p:nvSpPr>
        <p:spPr>
          <a:xfrm>
            <a:off x="8458200" y="0"/>
            <a:ext cx="3730752" cy="2295144"/>
          </a:xfrm>
          <a:solidFill>
            <a:srgbClr val="E40046"/>
          </a:solidFill>
        </p:spPr>
        <p:txBody>
          <a:bodyPr lIns="548640" tIns="457200" rIns="548640" bIns="182880"/>
          <a:lstStyle>
            <a:lvl1pPr>
              <a:lnSpc>
                <a:spcPct val="90000"/>
              </a:lnSpc>
              <a:spcBef>
                <a:spcPts val="0"/>
              </a:spcBef>
              <a:spcAft>
                <a:spcPts val="400"/>
              </a:spcAft>
              <a:defRPr sz="3600">
                <a:solidFill>
                  <a:schemeClr val="bg1"/>
                </a:solidFill>
              </a:defRPr>
            </a:lvl1pPr>
            <a:lvl2pPr marL="0" indent="0">
              <a:lnSpc>
                <a:spcPct val="90000"/>
              </a:lnSpc>
              <a:spcBef>
                <a:spcPts val="0"/>
              </a:spcBef>
              <a:buNone/>
              <a:defRPr sz="1600">
                <a:solidFill>
                  <a:schemeClr val="bg1"/>
                </a:solidFill>
              </a:defRPr>
            </a:lvl2pPr>
            <a:lvl3pPr marL="0" indent="0">
              <a:lnSpc>
                <a:spcPct val="100000"/>
              </a:lnSpc>
              <a:spcBef>
                <a:spcPts val="1400"/>
              </a:spcBef>
              <a:buNone/>
              <a:defRPr sz="1400">
                <a:solidFill>
                  <a:schemeClr val="bg1"/>
                </a:solidFill>
              </a:defRPr>
            </a:lvl3pPr>
          </a:lstStyle>
          <a:p>
            <a:pPr lvl="0"/>
            <a:r>
              <a:rPr lang="en-US"/>
              <a:t>000</a:t>
            </a:r>
          </a:p>
          <a:p>
            <a:pPr lvl="1"/>
            <a:r>
              <a:rPr lang="en-US"/>
              <a:t>Second level</a:t>
            </a:r>
          </a:p>
          <a:p>
            <a:pPr lvl="2"/>
            <a:r>
              <a:rPr lang="en-US"/>
              <a:t>Third level</a:t>
            </a:r>
          </a:p>
        </p:txBody>
      </p:sp>
      <p:sp>
        <p:nvSpPr>
          <p:cNvPr id="9" name="Text Placeholder 6">
            <a:extLst>
              <a:ext uri="{FF2B5EF4-FFF2-40B4-BE49-F238E27FC236}">
                <a16:creationId xmlns:a16="http://schemas.microsoft.com/office/drawing/2014/main" id="{2203A5A1-0A5C-A4DE-D044-4B2059FB7AE8}"/>
              </a:ext>
            </a:extLst>
          </p:cNvPr>
          <p:cNvSpPr>
            <a:spLocks noGrp="1"/>
          </p:cNvSpPr>
          <p:nvPr>
            <p:ph type="body" sz="quarter" idx="16" hasCustomPrompt="1"/>
          </p:nvPr>
        </p:nvSpPr>
        <p:spPr>
          <a:xfrm>
            <a:off x="8458200" y="2292350"/>
            <a:ext cx="3730752" cy="2295144"/>
          </a:xfrm>
          <a:solidFill>
            <a:srgbClr val="862041"/>
          </a:solidFill>
        </p:spPr>
        <p:txBody>
          <a:bodyPr lIns="548640" tIns="457200" rIns="548640" bIns="182880"/>
          <a:lstStyle>
            <a:lvl1pPr>
              <a:lnSpc>
                <a:spcPct val="90000"/>
              </a:lnSpc>
              <a:spcBef>
                <a:spcPts val="0"/>
              </a:spcBef>
              <a:spcAft>
                <a:spcPts val="400"/>
              </a:spcAft>
              <a:defRPr sz="3600">
                <a:solidFill>
                  <a:schemeClr val="bg1"/>
                </a:solidFill>
              </a:defRPr>
            </a:lvl1pPr>
            <a:lvl2pPr marL="0" indent="0">
              <a:lnSpc>
                <a:spcPct val="90000"/>
              </a:lnSpc>
              <a:spcBef>
                <a:spcPts val="0"/>
              </a:spcBef>
              <a:buNone/>
              <a:defRPr sz="1600">
                <a:solidFill>
                  <a:schemeClr val="bg1"/>
                </a:solidFill>
              </a:defRPr>
            </a:lvl2pPr>
            <a:lvl3pPr marL="0" indent="0">
              <a:lnSpc>
                <a:spcPct val="100000"/>
              </a:lnSpc>
              <a:spcBef>
                <a:spcPts val="1400"/>
              </a:spcBef>
              <a:buNone/>
              <a:defRPr sz="1400">
                <a:solidFill>
                  <a:schemeClr val="bg1"/>
                </a:solidFill>
              </a:defRPr>
            </a:lvl3pPr>
          </a:lstStyle>
          <a:p>
            <a:pPr lvl="0"/>
            <a:r>
              <a:rPr lang="en-US"/>
              <a:t>000</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CC147A60-8A6A-A2BF-B1E5-F4B616289C70}"/>
              </a:ext>
            </a:extLst>
          </p:cNvPr>
          <p:cNvSpPr>
            <a:spLocks noGrp="1"/>
          </p:cNvSpPr>
          <p:nvPr>
            <p:ph type="body" sz="quarter" idx="17" hasCustomPrompt="1"/>
          </p:nvPr>
        </p:nvSpPr>
        <p:spPr>
          <a:xfrm>
            <a:off x="8458200" y="4578074"/>
            <a:ext cx="3730752" cy="2295144"/>
          </a:xfrm>
          <a:solidFill>
            <a:schemeClr val="accent5"/>
          </a:solidFill>
        </p:spPr>
        <p:txBody>
          <a:bodyPr lIns="548640" tIns="457200" rIns="548640" bIns="182880"/>
          <a:lstStyle>
            <a:lvl1pPr>
              <a:lnSpc>
                <a:spcPct val="90000"/>
              </a:lnSpc>
              <a:spcBef>
                <a:spcPts val="0"/>
              </a:spcBef>
              <a:spcAft>
                <a:spcPts val="400"/>
              </a:spcAft>
              <a:defRPr sz="3600">
                <a:solidFill>
                  <a:schemeClr val="bg1"/>
                </a:solidFill>
              </a:defRPr>
            </a:lvl1pPr>
            <a:lvl2pPr marL="0" indent="0">
              <a:lnSpc>
                <a:spcPct val="90000"/>
              </a:lnSpc>
              <a:spcBef>
                <a:spcPts val="0"/>
              </a:spcBef>
              <a:buNone/>
              <a:defRPr sz="1600">
                <a:solidFill>
                  <a:schemeClr val="bg1"/>
                </a:solidFill>
              </a:defRPr>
            </a:lvl2pPr>
            <a:lvl3pPr marL="0" indent="0">
              <a:lnSpc>
                <a:spcPct val="100000"/>
              </a:lnSpc>
              <a:spcBef>
                <a:spcPts val="1400"/>
              </a:spcBef>
              <a:buNone/>
              <a:defRPr sz="1400">
                <a:solidFill>
                  <a:schemeClr val="bg1"/>
                </a:solidFill>
              </a:defRPr>
            </a:lvl3pPr>
          </a:lstStyle>
          <a:p>
            <a:pPr lvl="0"/>
            <a:r>
              <a:rPr lang="en-US"/>
              <a:t>000</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8398AEE6-758D-2604-5D59-9DA7888904DF}"/>
              </a:ext>
            </a:extLst>
          </p:cNvPr>
          <p:cNvSpPr>
            <a:spLocks noGrp="1"/>
          </p:cNvSpPr>
          <p:nvPr>
            <p:ph idx="1"/>
          </p:nvPr>
        </p:nvSpPr>
        <p:spPr>
          <a:xfrm>
            <a:off x="1446214" y="1562100"/>
            <a:ext cx="6465333" cy="4768601"/>
          </a:xfrm>
        </p:spPr>
        <p:txBody>
          <a:bodyPr/>
          <a:lstStyle>
            <a:lvl1pPr marL="0" indent="0">
              <a:lnSpc>
                <a:spcPct val="125000"/>
              </a:lnSpc>
              <a:spcBef>
                <a:spcPts val="900"/>
              </a:spcBef>
              <a:buClr>
                <a:srgbClr val="C00000"/>
              </a:buClr>
              <a:buFontTx/>
              <a:buNone/>
              <a:defRPr/>
            </a:lvl1pPr>
            <a:lvl2pPr>
              <a:lnSpc>
                <a:spcPct val="125000"/>
              </a:lnSpc>
              <a:spcBef>
                <a:spcPts val="900"/>
              </a:spcBef>
              <a:defRPr/>
            </a:lvl2pPr>
            <a:lvl3pPr>
              <a:lnSpc>
                <a:spcPct val="125000"/>
              </a:lnSpc>
              <a:defRPr/>
            </a:lvl3pPr>
            <a:lvl4pPr>
              <a:lnSpc>
                <a:spcPct val="125000"/>
              </a:lnSpc>
              <a:defRPr/>
            </a:lvl4pPr>
            <a:lvl5pPr>
              <a:spcBef>
                <a:spcPts val="32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652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8EF2F-22E4-9A13-A58C-AF61C2E5C89F}"/>
              </a:ext>
            </a:extLst>
          </p:cNvPr>
          <p:cNvSpPr>
            <a:spLocks noGrp="1"/>
          </p:cNvSpPr>
          <p:nvPr>
            <p:ph idx="1"/>
          </p:nvPr>
        </p:nvSpPr>
        <p:spPr>
          <a:xfrm>
            <a:off x="1446214" y="1562100"/>
            <a:ext cx="6465333" cy="4768601"/>
          </a:xfrm>
        </p:spPr>
        <p:txBody>
          <a:bodyPr/>
          <a:lstStyle>
            <a:lvl1pPr marL="0" indent="0">
              <a:lnSpc>
                <a:spcPct val="125000"/>
              </a:lnSpc>
              <a:spcBef>
                <a:spcPts val="900"/>
              </a:spcBef>
              <a:buClr>
                <a:srgbClr val="C00000"/>
              </a:buClr>
              <a:buFontTx/>
              <a:buNone/>
              <a:defRPr/>
            </a:lvl1pPr>
            <a:lvl2pPr>
              <a:lnSpc>
                <a:spcPct val="125000"/>
              </a:lnSpc>
              <a:spcBef>
                <a:spcPts val="900"/>
              </a:spcBef>
              <a:defRPr/>
            </a:lvl2pPr>
            <a:lvl3pPr>
              <a:lnSpc>
                <a:spcPct val="125000"/>
              </a:lnSpc>
              <a:defRPr/>
            </a:lvl3pPr>
            <a:lvl4pPr>
              <a:lnSpc>
                <a:spcPct val="125000"/>
              </a:lnSpc>
              <a:defRPr/>
            </a:lvl4pPr>
            <a:lvl5pPr>
              <a:spcBef>
                <a:spcPts val="32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E0A0A75-4EC3-6D6E-8225-C5DA0D6B5851}"/>
              </a:ext>
            </a:extLst>
          </p:cNvPr>
          <p:cNvSpPr>
            <a:spLocks noGrp="1"/>
          </p:cNvSpPr>
          <p:nvPr>
            <p:ph type="ftr" sz="quarter" idx="11"/>
          </p:nvPr>
        </p:nvSpPr>
        <p:spPr/>
        <p:txBody>
          <a:bodyPr/>
          <a:lstStyle/>
          <a:p>
            <a:r>
              <a:rPr lang="en-US"/>
              <a:t>Kilpatrick Confidential</a:t>
            </a:r>
          </a:p>
        </p:txBody>
      </p:sp>
      <p:sp>
        <p:nvSpPr>
          <p:cNvPr id="6" name="Slide Number Placeholder 5">
            <a:extLst>
              <a:ext uri="{FF2B5EF4-FFF2-40B4-BE49-F238E27FC236}">
                <a16:creationId xmlns:a16="http://schemas.microsoft.com/office/drawing/2014/main" id="{A0DEE3B0-CD31-E1A8-E60C-77E531224254}"/>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a:p>
        </p:txBody>
      </p:sp>
      <p:sp>
        <p:nvSpPr>
          <p:cNvPr id="8" name="Text Placeholder 7">
            <a:extLst>
              <a:ext uri="{FF2B5EF4-FFF2-40B4-BE49-F238E27FC236}">
                <a16:creationId xmlns:a16="http://schemas.microsoft.com/office/drawing/2014/main" id="{A796DF23-372F-4207-239A-01577A8E499F}"/>
              </a:ext>
            </a:extLst>
          </p:cNvPr>
          <p:cNvSpPr>
            <a:spLocks noGrp="1"/>
          </p:cNvSpPr>
          <p:nvPr>
            <p:ph type="body" sz="quarter" idx="13"/>
          </p:nvPr>
        </p:nvSpPr>
        <p:spPr>
          <a:xfrm>
            <a:off x="1446214" y="816635"/>
            <a:ext cx="6462712" cy="416853"/>
          </a:xfrm>
        </p:spPr>
        <p:txBody>
          <a:bodyPr/>
          <a:lstStyle>
            <a:lvl1pPr>
              <a:lnSpc>
                <a:spcPct val="90000"/>
              </a:lnSpc>
              <a:spcBef>
                <a:spcPts val="0"/>
              </a:spcBef>
              <a:defRPr sz="3600" spc="-70" baseline="0">
                <a:solidFill>
                  <a:schemeClr val="accent1"/>
                </a:solidFill>
              </a:defRPr>
            </a:lvl1pPr>
            <a:lvl2pPr marL="0" indent="0">
              <a:lnSpc>
                <a:spcPct val="100000"/>
              </a:lnSpc>
              <a:spcBef>
                <a:spcPts val="600"/>
              </a:spcBef>
              <a:buNone/>
              <a:defRPr sz="1800" spc="-30" baseline="0">
                <a:solidFill>
                  <a:schemeClr val="tx2"/>
                </a:solidFill>
              </a:defRPr>
            </a:lvl2pPr>
          </a:lstStyle>
          <a:p>
            <a:pPr lvl="0"/>
            <a:r>
              <a:rPr lang="en-US"/>
              <a:t>Click to edit Master text styles</a:t>
            </a:r>
          </a:p>
        </p:txBody>
      </p:sp>
      <p:sp>
        <p:nvSpPr>
          <p:cNvPr id="10" name="Text Placeholder 9">
            <a:extLst>
              <a:ext uri="{FF2B5EF4-FFF2-40B4-BE49-F238E27FC236}">
                <a16:creationId xmlns:a16="http://schemas.microsoft.com/office/drawing/2014/main" id="{E7FB9458-D4E8-1663-C00D-4BDCC48D3DC4}"/>
              </a:ext>
            </a:extLst>
          </p:cNvPr>
          <p:cNvSpPr>
            <a:spLocks noGrp="1"/>
          </p:cNvSpPr>
          <p:nvPr>
            <p:ph type="body" sz="quarter" idx="14"/>
          </p:nvPr>
        </p:nvSpPr>
        <p:spPr>
          <a:xfrm>
            <a:off x="1446213" y="501650"/>
            <a:ext cx="6462712" cy="230188"/>
          </a:xfrm>
        </p:spPr>
        <p:txBody>
          <a:bodyPr/>
          <a:lstStyle>
            <a:lvl1pPr>
              <a:lnSpc>
                <a:spcPct val="90000"/>
              </a:lnSpc>
              <a:spcBef>
                <a:spcPts val="0"/>
              </a:spcBef>
              <a:defRPr sz="1000" cap="all" baseline="0">
                <a:solidFill>
                  <a:schemeClr val="tx2"/>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1DF2773F-36DA-5D01-793D-8E88333383CF}"/>
              </a:ext>
            </a:extLst>
          </p:cNvPr>
          <p:cNvSpPr>
            <a:spLocks noGrp="1"/>
          </p:cNvSpPr>
          <p:nvPr>
            <p:ph type="body" sz="quarter" idx="15"/>
          </p:nvPr>
        </p:nvSpPr>
        <p:spPr>
          <a:xfrm>
            <a:off x="8458200" y="3768725"/>
            <a:ext cx="3733800" cy="3089275"/>
          </a:xfrm>
          <a:noFill/>
        </p:spPr>
        <p:txBody>
          <a:bodyPr lIns="548640" tIns="457200" rIns="548640" bIns="182880"/>
          <a:lstStyle>
            <a:lvl1pPr>
              <a:lnSpc>
                <a:spcPct val="100000"/>
              </a:lnSpc>
              <a:spcBef>
                <a:spcPts val="0"/>
              </a:spcBef>
              <a:spcAft>
                <a:spcPts val="300"/>
              </a:spcAft>
              <a:defRPr sz="1400">
                <a:solidFill>
                  <a:schemeClr val="accent1"/>
                </a:solidFill>
              </a:defRPr>
            </a:lvl1pPr>
            <a:lvl2pPr marL="0" indent="0">
              <a:lnSpc>
                <a:spcPct val="100000"/>
              </a:lnSpc>
              <a:spcBef>
                <a:spcPts val="0"/>
              </a:spcBef>
              <a:spcAft>
                <a:spcPts val="1800"/>
              </a:spcAft>
              <a:buNone/>
              <a:defRPr sz="1200">
                <a:solidFill>
                  <a:schemeClr val="tx1"/>
                </a:solidFill>
              </a:defRPr>
            </a:lvl2pPr>
            <a:lvl3pPr>
              <a:lnSpc>
                <a:spcPct val="100000"/>
              </a:lnSpc>
              <a:spcBef>
                <a:spcPts val="0"/>
              </a:spcBef>
              <a:defRPr/>
            </a:lvl3pPr>
          </a:lstStyle>
          <a:p>
            <a:pPr lvl="0"/>
            <a:r>
              <a:rPr lang="en-US"/>
              <a:t>Click to edit Master text styles</a:t>
            </a:r>
          </a:p>
          <a:p>
            <a:pPr lvl="1"/>
            <a:r>
              <a:rPr lang="en-US"/>
              <a:t>Second level</a:t>
            </a:r>
          </a:p>
        </p:txBody>
      </p:sp>
      <p:sp>
        <p:nvSpPr>
          <p:cNvPr id="18" name="Picture Placeholder 17">
            <a:extLst>
              <a:ext uri="{FF2B5EF4-FFF2-40B4-BE49-F238E27FC236}">
                <a16:creationId xmlns:a16="http://schemas.microsoft.com/office/drawing/2014/main" id="{79BAC376-37B3-8D89-6FD4-C530AB9E461C}"/>
              </a:ext>
            </a:extLst>
          </p:cNvPr>
          <p:cNvSpPr>
            <a:spLocks noGrp="1"/>
          </p:cNvSpPr>
          <p:nvPr>
            <p:ph type="pic" sz="quarter" idx="16"/>
          </p:nvPr>
        </p:nvSpPr>
        <p:spPr>
          <a:xfrm>
            <a:off x="9381281" y="761694"/>
            <a:ext cx="2352445" cy="2855395"/>
          </a:xfrm>
          <a:noFill/>
        </p:spPr>
        <p:txBody>
          <a:bodyPr anchor="ctr" anchorCtr="0"/>
          <a:lstStyle>
            <a:lvl1pPr algn="ctr">
              <a:defRPr/>
            </a:lvl1pPr>
          </a:lstStyle>
          <a:p>
            <a:r>
              <a:rPr lang="en-US"/>
              <a:t>Click icon to add picture</a:t>
            </a:r>
          </a:p>
        </p:txBody>
      </p:sp>
      <p:pic>
        <p:nvPicPr>
          <p:cNvPr id="4" name="Graphic 3">
            <a:extLst>
              <a:ext uri="{FF2B5EF4-FFF2-40B4-BE49-F238E27FC236}">
                <a16:creationId xmlns:a16="http://schemas.microsoft.com/office/drawing/2014/main" id="{C8E00D33-BF9C-9654-9236-212AA2817C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2636" y="0"/>
            <a:ext cx="5299364" cy="6858000"/>
          </a:xfrm>
          <a:prstGeom prst="rect">
            <a:avLst/>
          </a:prstGeom>
        </p:spPr>
      </p:pic>
    </p:spTree>
    <p:extLst>
      <p:ext uri="{BB962C8B-B14F-4D97-AF65-F5344CB8AC3E}">
        <p14:creationId xmlns:p14="http://schemas.microsoft.com/office/powerpoint/2010/main" val="1433367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270450-64C9-28FB-6927-E6D2EE0E73D5}"/>
              </a:ext>
            </a:extLst>
          </p:cNvPr>
          <p:cNvSpPr>
            <a:spLocks noGrp="1"/>
          </p:cNvSpPr>
          <p:nvPr>
            <p:ph type="ftr" sz="quarter" idx="11"/>
          </p:nvPr>
        </p:nvSpPr>
        <p:spPr/>
        <p:txBody>
          <a:bodyPr/>
          <a:lstStyle/>
          <a:p>
            <a:r>
              <a:rPr lang="en-US"/>
              <a:t>Kilpatrick Confidential</a:t>
            </a:r>
          </a:p>
        </p:txBody>
      </p:sp>
      <p:sp>
        <p:nvSpPr>
          <p:cNvPr id="4" name="Slide Number Placeholder 3">
            <a:extLst>
              <a:ext uri="{FF2B5EF4-FFF2-40B4-BE49-F238E27FC236}">
                <a16:creationId xmlns:a16="http://schemas.microsoft.com/office/drawing/2014/main" id="{B245DAA0-F44D-2C97-F536-BFCD25353BBC}"/>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a:p>
        </p:txBody>
      </p:sp>
      <p:sp>
        <p:nvSpPr>
          <p:cNvPr id="5" name="Text Placeholder 4">
            <a:extLst>
              <a:ext uri="{FF2B5EF4-FFF2-40B4-BE49-F238E27FC236}">
                <a16:creationId xmlns:a16="http://schemas.microsoft.com/office/drawing/2014/main" id="{587FFA08-5EEA-66D4-EE03-D7B605463330}"/>
              </a:ext>
            </a:extLst>
          </p:cNvPr>
          <p:cNvSpPr>
            <a:spLocks noGrp="1"/>
          </p:cNvSpPr>
          <p:nvPr>
            <p:ph type="body" sz="quarter" idx="13" hasCustomPrompt="1"/>
          </p:nvPr>
        </p:nvSpPr>
        <p:spPr>
          <a:xfrm>
            <a:off x="4281488" y="2796210"/>
            <a:ext cx="7407275" cy="2417774"/>
          </a:xfrm>
        </p:spPr>
        <p:txBody>
          <a:bodyPr/>
          <a:lstStyle>
            <a:lvl1pPr algn="r">
              <a:lnSpc>
                <a:spcPct val="120000"/>
              </a:lnSpc>
              <a:spcBef>
                <a:spcPts val="0"/>
              </a:spcBef>
              <a:defRPr sz="2400" i="1"/>
            </a:lvl1pPr>
          </a:lstStyle>
          <a:p>
            <a:pPr lvl="0"/>
            <a:r>
              <a:rPr lang="en-US"/>
              <a:t>Click to add a quote”</a:t>
            </a:r>
          </a:p>
        </p:txBody>
      </p:sp>
      <p:pic>
        <p:nvPicPr>
          <p:cNvPr id="11" name="Graphic 10">
            <a:extLst>
              <a:ext uri="{FF2B5EF4-FFF2-40B4-BE49-F238E27FC236}">
                <a16:creationId xmlns:a16="http://schemas.microsoft.com/office/drawing/2014/main" id="{6E36AAA0-6DDF-A190-9EF3-324CE8BB59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43041" y="1644016"/>
            <a:ext cx="1326944" cy="1120390"/>
          </a:xfrm>
          <a:prstGeom prst="rect">
            <a:avLst/>
          </a:prstGeom>
        </p:spPr>
      </p:pic>
      <p:sp>
        <p:nvSpPr>
          <p:cNvPr id="12" name="Graphic 8">
            <a:extLst>
              <a:ext uri="{FF2B5EF4-FFF2-40B4-BE49-F238E27FC236}">
                <a16:creationId xmlns:a16="http://schemas.microsoft.com/office/drawing/2014/main" id="{44D81490-3D89-BFFA-D1D1-474DF19C113D}"/>
              </a:ext>
            </a:extLst>
          </p:cNvPr>
          <p:cNvSpPr/>
          <p:nvPr/>
        </p:nvSpPr>
        <p:spPr>
          <a:xfrm>
            <a:off x="1148676" y="-430095"/>
            <a:ext cx="11896310" cy="7296152"/>
          </a:xfrm>
          <a:custGeom>
            <a:avLst/>
            <a:gdLst>
              <a:gd name="connsiteX0" fmla="*/ 0 w 11896310"/>
              <a:gd name="connsiteY0" fmla="*/ 7296153 h 7296152"/>
              <a:gd name="connsiteX1" fmla="*/ 0 w 11896310"/>
              <a:gd name="connsiteY1" fmla="*/ 6647710 h 7296152"/>
              <a:gd name="connsiteX2" fmla="*/ 1209481 w 11896310"/>
              <a:gd name="connsiteY2" fmla="*/ 3727881 h 7296152"/>
              <a:gd name="connsiteX3" fmla="*/ 4129500 w 11896310"/>
              <a:gd name="connsiteY3" fmla="*/ 2518464 h 7296152"/>
              <a:gd name="connsiteX4" fmla="*/ 11896310 w 11896310"/>
              <a:gd name="connsiteY4" fmla="*/ 2518464 h 7296152"/>
              <a:gd name="connsiteX5" fmla="*/ 11896310 w 11896310"/>
              <a:gd name="connsiteY5" fmla="*/ 2726082 h 7296152"/>
              <a:gd name="connsiteX6" fmla="*/ 4818985 w 11896310"/>
              <a:gd name="connsiteY6" fmla="*/ 2726082 h 7296152"/>
              <a:gd name="connsiteX7" fmla="*/ 1453391 w 11896310"/>
              <a:gd name="connsiteY7" fmla="*/ 0 h 7296152"/>
              <a:gd name="connsiteX8" fmla="*/ 229849 w 11896310"/>
              <a:gd name="connsiteY8" fmla="*/ 7296090 h 7296152"/>
              <a:gd name="connsiteX9" fmla="*/ 229849 w 11896310"/>
              <a:gd name="connsiteY9" fmla="*/ 0 h 7296152"/>
              <a:gd name="connsiteX10" fmla="*/ 459699 w 11896310"/>
              <a:gd name="connsiteY10" fmla="*/ 7296090 h 7296152"/>
              <a:gd name="connsiteX11" fmla="*/ 459699 w 11896310"/>
              <a:gd name="connsiteY11" fmla="*/ 0 h 7296152"/>
              <a:gd name="connsiteX12" fmla="*/ 689612 w 11896310"/>
              <a:gd name="connsiteY12" fmla="*/ 7296090 h 7296152"/>
              <a:gd name="connsiteX13" fmla="*/ 689612 w 11896310"/>
              <a:gd name="connsiteY13" fmla="*/ 0 h 7296152"/>
              <a:gd name="connsiteX14" fmla="*/ 919461 w 11896310"/>
              <a:gd name="connsiteY14" fmla="*/ 7296090 h 7296152"/>
              <a:gd name="connsiteX15" fmla="*/ 919461 w 11896310"/>
              <a:gd name="connsiteY15" fmla="*/ 0 h 7296152"/>
              <a:gd name="connsiteX16" fmla="*/ 1149311 w 11896310"/>
              <a:gd name="connsiteY16" fmla="*/ 7296090 h 7296152"/>
              <a:gd name="connsiteX17" fmla="*/ 1149311 w 11896310"/>
              <a:gd name="connsiteY17" fmla="*/ 0 h 729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96310" h="7296152">
                <a:moveTo>
                  <a:pt x="0" y="7296153"/>
                </a:moveTo>
                <a:lnTo>
                  <a:pt x="0" y="6647710"/>
                </a:lnTo>
                <a:cubicBezTo>
                  <a:pt x="0" y="5544762"/>
                  <a:pt x="429551" y="4507811"/>
                  <a:pt x="1209481" y="3727881"/>
                </a:cubicBezTo>
                <a:cubicBezTo>
                  <a:pt x="1989411" y="2947951"/>
                  <a:pt x="3026425" y="2518464"/>
                  <a:pt x="4129500" y="2518464"/>
                </a:cubicBezTo>
                <a:lnTo>
                  <a:pt x="11896310" y="2518464"/>
                </a:lnTo>
                <a:moveTo>
                  <a:pt x="11896310" y="2726082"/>
                </a:moveTo>
                <a:lnTo>
                  <a:pt x="4818985" y="2726082"/>
                </a:lnTo>
                <a:cubicBezTo>
                  <a:pt x="3163930" y="2726082"/>
                  <a:pt x="1781856" y="1557200"/>
                  <a:pt x="1453391" y="0"/>
                </a:cubicBezTo>
                <a:moveTo>
                  <a:pt x="229849" y="7296090"/>
                </a:moveTo>
                <a:lnTo>
                  <a:pt x="229849" y="0"/>
                </a:lnTo>
                <a:moveTo>
                  <a:pt x="459699" y="7296090"/>
                </a:moveTo>
                <a:lnTo>
                  <a:pt x="459699" y="0"/>
                </a:lnTo>
                <a:moveTo>
                  <a:pt x="689612" y="7296090"/>
                </a:moveTo>
                <a:lnTo>
                  <a:pt x="689612" y="0"/>
                </a:lnTo>
                <a:moveTo>
                  <a:pt x="919461" y="7296090"/>
                </a:moveTo>
                <a:lnTo>
                  <a:pt x="919461" y="0"/>
                </a:lnTo>
                <a:moveTo>
                  <a:pt x="1149311" y="7296090"/>
                </a:moveTo>
                <a:lnTo>
                  <a:pt x="1149311" y="0"/>
                </a:lnTo>
              </a:path>
            </a:pathLst>
          </a:custGeom>
          <a:noFill/>
          <a:ln w="3166" cap="flat">
            <a:solidFill>
              <a:srgbClr val="BA0C2F"/>
            </a:solid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696987E5-345A-2009-E37D-7B929A37B107}"/>
              </a:ext>
            </a:extLst>
          </p:cNvPr>
          <p:cNvSpPr>
            <a:spLocks noGrp="1"/>
          </p:cNvSpPr>
          <p:nvPr>
            <p:ph type="body" sz="quarter" idx="14" hasCustomPrompt="1"/>
          </p:nvPr>
        </p:nvSpPr>
        <p:spPr>
          <a:xfrm>
            <a:off x="6154711" y="5685183"/>
            <a:ext cx="5518150" cy="669580"/>
          </a:xfrm>
        </p:spPr>
        <p:txBody>
          <a:bodyPr anchor="b" anchorCtr="0"/>
          <a:lstStyle>
            <a:lvl1pPr algn="r">
              <a:lnSpc>
                <a:spcPct val="120000"/>
              </a:lnSpc>
              <a:spcBef>
                <a:spcPts val="0"/>
              </a:spcBef>
              <a:defRPr sz="1600">
                <a:solidFill>
                  <a:schemeClr val="accent1"/>
                </a:solidFill>
              </a:defRPr>
            </a:lvl1pPr>
            <a:lvl2pPr marL="0" indent="0" algn="r">
              <a:lnSpc>
                <a:spcPct val="120000"/>
              </a:lnSpc>
              <a:spcBef>
                <a:spcPts val="0"/>
              </a:spcBef>
              <a:buNone/>
              <a:defRPr>
                <a:solidFill>
                  <a:schemeClr val="tx1"/>
                </a:solidFill>
              </a:defRPr>
            </a:lvl2pPr>
          </a:lstStyle>
          <a:p>
            <a:pPr lvl="0"/>
            <a:r>
              <a:rPr lang="en-US"/>
              <a:t>Full name here</a:t>
            </a:r>
          </a:p>
          <a:p>
            <a:pPr lvl="1"/>
            <a:r>
              <a:rPr lang="en-US"/>
              <a:t>Title </a:t>
            </a:r>
          </a:p>
        </p:txBody>
      </p:sp>
    </p:spTree>
    <p:extLst>
      <p:ext uri="{BB962C8B-B14F-4D97-AF65-F5344CB8AC3E}">
        <p14:creationId xmlns:p14="http://schemas.microsoft.com/office/powerpoint/2010/main" val="3777813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74FEEE-BBC0-8A1E-6E6D-ADB50F1089CE}"/>
              </a:ext>
            </a:extLst>
          </p:cNvPr>
          <p:cNvSpPr/>
          <p:nvPr userDrawn="1"/>
        </p:nvSpPr>
        <p:spPr>
          <a:xfrm>
            <a:off x="0" y="0"/>
            <a:ext cx="9144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5270450-64C9-28FB-6927-E6D2EE0E73D5}"/>
              </a:ext>
            </a:extLst>
          </p:cNvPr>
          <p:cNvSpPr>
            <a:spLocks noGrp="1"/>
          </p:cNvSpPr>
          <p:nvPr>
            <p:ph type="ftr" sz="quarter" idx="11"/>
          </p:nvPr>
        </p:nvSpPr>
        <p:spPr/>
        <p:txBody>
          <a:bodyPr/>
          <a:lstStyle/>
          <a:p>
            <a:r>
              <a:rPr lang="en-US"/>
              <a:t>Kilpatrick Confidential</a:t>
            </a:r>
          </a:p>
        </p:txBody>
      </p:sp>
      <p:sp>
        <p:nvSpPr>
          <p:cNvPr id="4" name="Slide Number Placeholder 3">
            <a:extLst>
              <a:ext uri="{FF2B5EF4-FFF2-40B4-BE49-F238E27FC236}">
                <a16:creationId xmlns:a16="http://schemas.microsoft.com/office/drawing/2014/main" id="{B245DAA0-F44D-2C97-F536-BFCD25353BBC}"/>
              </a:ext>
            </a:extLst>
          </p:cNvPr>
          <p:cNvSpPr>
            <a:spLocks noGrp="1"/>
          </p:cNvSpPr>
          <p:nvPr>
            <p:ph type="sldNum" sz="quarter" idx="12"/>
          </p:nvPr>
        </p:nvSpPr>
        <p:spPr>
          <a:xfrm>
            <a:off x="228120" y="486974"/>
            <a:ext cx="438193" cy="229436"/>
          </a:xfrm>
          <a:prstGeom prst="rect">
            <a:avLst/>
          </a:prstGeom>
        </p:spPr>
        <p:txBody>
          <a:bodyPr/>
          <a:lstStyle/>
          <a:p>
            <a:fld id="{68F49509-3610-41FB-9159-2C80BA4DB928}" type="slidenum">
              <a:rPr lang="en-US" smtClean="0"/>
              <a:t>‹#›</a:t>
            </a:fld>
            <a:endParaRPr lang="en-US"/>
          </a:p>
        </p:txBody>
      </p:sp>
      <p:sp>
        <p:nvSpPr>
          <p:cNvPr id="5" name="Text Placeholder 4">
            <a:extLst>
              <a:ext uri="{FF2B5EF4-FFF2-40B4-BE49-F238E27FC236}">
                <a16:creationId xmlns:a16="http://schemas.microsoft.com/office/drawing/2014/main" id="{587FFA08-5EEA-66D4-EE03-D7B605463330}"/>
              </a:ext>
            </a:extLst>
          </p:cNvPr>
          <p:cNvSpPr>
            <a:spLocks noGrp="1"/>
          </p:cNvSpPr>
          <p:nvPr>
            <p:ph type="body" sz="quarter" idx="13" hasCustomPrompt="1"/>
          </p:nvPr>
        </p:nvSpPr>
        <p:spPr>
          <a:xfrm>
            <a:off x="4281488" y="2796210"/>
            <a:ext cx="7407275" cy="2417774"/>
          </a:xfrm>
        </p:spPr>
        <p:txBody>
          <a:bodyPr/>
          <a:lstStyle>
            <a:lvl1pPr algn="r">
              <a:lnSpc>
                <a:spcPct val="120000"/>
              </a:lnSpc>
              <a:spcBef>
                <a:spcPts val="0"/>
              </a:spcBef>
              <a:defRPr sz="2400" i="1">
                <a:solidFill>
                  <a:schemeClr val="bg1"/>
                </a:solidFill>
              </a:defRPr>
            </a:lvl1pPr>
          </a:lstStyle>
          <a:p>
            <a:pPr lvl="0"/>
            <a:r>
              <a:rPr lang="en-US"/>
              <a:t>Click to add a quote”</a:t>
            </a:r>
          </a:p>
        </p:txBody>
      </p:sp>
      <p:sp>
        <p:nvSpPr>
          <p:cNvPr id="12" name="Graphic 8">
            <a:extLst>
              <a:ext uri="{FF2B5EF4-FFF2-40B4-BE49-F238E27FC236}">
                <a16:creationId xmlns:a16="http://schemas.microsoft.com/office/drawing/2014/main" id="{44D81490-3D89-BFFA-D1D1-474DF19C113D}"/>
              </a:ext>
            </a:extLst>
          </p:cNvPr>
          <p:cNvSpPr/>
          <p:nvPr/>
        </p:nvSpPr>
        <p:spPr>
          <a:xfrm>
            <a:off x="1148676" y="-430095"/>
            <a:ext cx="11896310" cy="7296152"/>
          </a:xfrm>
          <a:custGeom>
            <a:avLst/>
            <a:gdLst>
              <a:gd name="connsiteX0" fmla="*/ 0 w 11896310"/>
              <a:gd name="connsiteY0" fmla="*/ 7296153 h 7296152"/>
              <a:gd name="connsiteX1" fmla="*/ 0 w 11896310"/>
              <a:gd name="connsiteY1" fmla="*/ 6647710 h 7296152"/>
              <a:gd name="connsiteX2" fmla="*/ 1209481 w 11896310"/>
              <a:gd name="connsiteY2" fmla="*/ 3727881 h 7296152"/>
              <a:gd name="connsiteX3" fmla="*/ 4129500 w 11896310"/>
              <a:gd name="connsiteY3" fmla="*/ 2518464 h 7296152"/>
              <a:gd name="connsiteX4" fmla="*/ 11896310 w 11896310"/>
              <a:gd name="connsiteY4" fmla="*/ 2518464 h 7296152"/>
              <a:gd name="connsiteX5" fmla="*/ 11896310 w 11896310"/>
              <a:gd name="connsiteY5" fmla="*/ 2726082 h 7296152"/>
              <a:gd name="connsiteX6" fmla="*/ 4818985 w 11896310"/>
              <a:gd name="connsiteY6" fmla="*/ 2726082 h 7296152"/>
              <a:gd name="connsiteX7" fmla="*/ 1453391 w 11896310"/>
              <a:gd name="connsiteY7" fmla="*/ 0 h 7296152"/>
              <a:gd name="connsiteX8" fmla="*/ 229849 w 11896310"/>
              <a:gd name="connsiteY8" fmla="*/ 7296090 h 7296152"/>
              <a:gd name="connsiteX9" fmla="*/ 229849 w 11896310"/>
              <a:gd name="connsiteY9" fmla="*/ 0 h 7296152"/>
              <a:gd name="connsiteX10" fmla="*/ 459699 w 11896310"/>
              <a:gd name="connsiteY10" fmla="*/ 7296090 h 7296152"/>
              <a:gd name="connsiteX11" fmla="*/ 459699 w 11896310"/>
              <a:gd name="connsiteY11" fmla="*/ 0 h 7296152"/>
              <a:gd name="connsiteX12" fmla="*/ 689612 w 11896310"/>
              <a:gd name="connsiteY12" fmla="*/ 7296090 h 7296152"/>
              <a:gd name="connsiteX13" fmla="*/ 689612 w 11896310"/>
              <a:gd name="connsiteY13" fmla="*/ 0 h 7296152"/>
              <a:gd name="connsiteX14" fmla="*/ 919461 w 11896310"/>
              <a:gd name="connsiteY14" fmla="*/ 7296090 h 7296152"/>
              <a:gd name="connsiteX15" fmla="*/ 919461 w 11896310"/>
              <a:gd name="connsiteY15" fmla="*/ 0 h 7296152"/>
              <a:gd name="connsiteX16" fmla="*/ 1149311 w 11896310"/>
              <a:gd name="connsiteY16" fmla="*/ 7296090 h 7296152"/>
              <a:gd name="connsiteX17" fmla="*/ 1149311 w 11896310"/>
              <a:gd name="connsiteY17" fmla="*/ 0 h 729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96310" h="7296152">
                <a:moveTo>
                  <a:pt x="0" y="7296153"/>
                </a:moveTo>
                <a:lnTo>
                  <a:pt x="0" y="6647710"/>
                </a:lnTo>
                <a:cubicBezTo>
                  <a:pt x="0" y="5544762"/>
                  <a:pt x="429551" y="4507811"/>
                  <a:pt x="1209481" y="3727881"/>
                </a:cubicBezTo>
                <a:cubicBezTo>
                  <a:pt x="1989411" y="2947951"/>
                  <a:pt x="3026425" y="2518464"/>
                  <a:pt x="4129500" y="2518464"/>
                </a:cubicBezTo>
                <a:lnTo>
                  <a:pt x="11896310" y="2518464"/>
                </a:lnTo>
                <a:moveTo>
                  <a:pt x="11896310" y="2726082"/>
                </a:moveTo>
                <a:lnTo>
                  <a:pt x="4818985" y="2726082"/>
                </a:lnTo>
                <a:cubicBezTo>
                  <a:pt x="3163930" y="2726082"/>
                  <a:pt x="1781856" y="1557200"/>
                  <a:pt x="1453391" y="0"/>
                </a:cubicBezTo>
                <a:moveTo>
                  <a:pt x="229849" y="7296090"/>
                </a:moveTo>
                <a:lnTo>
                  <a:pt x="229849" y="0"/>
                </a:lnTo>
                <a:moveTo>
                  <a:pt x="459699" y="7296090"/>
                </a:moveTo>
                <a:lnTo>
                  <a:pt x="459699" y="0"/>
                </a:lnTo>
                <a:moveTo>
                  <a:pt x="689612" y="7296090"/>
                </a:moveTo>
                <a:lnTo>
                  <a:pt x="689612" y="0"/>
                </a:lnTo>
                <a:moveTo>
                  <a:pt x="919461" y="7296090"/>
                </a:moveTo>
                <a:lnTo>
                  <a:pt x="919461" y="0"/>
                </a:lnTo>
                <a:moveTo>
                  <a:pt x="1149311" y="7296090"/>
                </a:moveTo>
                <a:lnTo>
                  <a:pt x="1149311" y="0"/>
                </a:lnTo>
              </a:path>
            </a:pathLst>
          </a:custGeom>
          <a:noFill/>
          <a:ln w="3166" cap="flat">
            <a:solidFill>
              <a:schemeClr val="bg1"/>
            </a:solid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696987E5-345A-2009-E37D-7B929A37B107}"/>
              </a:ext>
            </a:extLst>
          </p:cNvPr>
          <p:cNvSpPr>
            <a:spLocks noGrp="1"/>
          </p:cNvSpPr>
          <p:nvPr>
            <p:ph type="body" sz="quarter" idx="14" hasCustomPrompt="1"/>
          </p:nvPr>
        </p:nvSpPr>
        <p:spPr>
          <a:xfrm>
            <a:off x="6154711" y="5685183"/>
            <a:ext cx="5518150" cy="669580"/>
          </a:xfrm>
        </p:spPr>
        <p:txBody>
          <a:bodyPr anchor="b" anchorCtr="0"/>
          <a:lstStyle>
            <a:lvl1pPr algn="r">
              <a:lnSpc>
                <a:spcPct val="120000"/>
              </a:lnSpc>
              <a:spcBef>
                <a:spcPts val="0"/>
              </a:spcBef>
              <a:defRPr sz="1600">
                <a:solidFill>
                  <a:schemeClr val="accent6"/>
                </a:solidFill>
              </a:defRPr>
            </a:lvl1pPr>
            <a:lvl2pPr marL="0" indent="0" algn="r">
              <a:lnSpc>
                <a:spcPct val="120000"/>
              </a:lnSpc>
              <a:spcBef>
                <a:spcPts val="0"/>
              </a:spcBef>
              <a:buNone/>
              <a:defRPr>
                <a:solidFill>
                  <a:schemeClr val="bg1"/>
                </a:solidFill>
              </a:defRPr>
            </a:lvl2pPr>
          </a:lstStyle>
          <a:p>
            <a:pPr lvl="0"/>
            <a:r>
              <a:rPr lang="en-US"/>
              <a:t>Full name here</a:t>
            </a:r>
          </a:p>
          <a:p>
            <a:pPr lvl="1"/>
            <a:r>
              <a:rPr lang="en-US"/>
              <a:t>Title</a:t>
            </a:r>
          </a:p>
        </p:txBody>
      </p:sp>
      <p:pic>
        <p:nvPicPr>
          <p:cNvPr id="11" name="Graphic 10">
            <a:extLst>
              <a:ext uri="{FF2B5EF4-FFF2-40B4-BE49-F238E27FC236}">
                <a16:creationId xmlns:a16="http://schemas.microsoft.com/office/drawing/2014/main" id="{6E36AAA0-6DDF-A190-9EF3-324CE8BB59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43041" y="1644016"/>
            <a:ext cx="1326944" cy="1120390"/>
          </a:xfrm>
          <a:prstGeom prst="rect">
            <a:avLst/>
          </a:prstGeom>
        </p:spPr>
      </p:pic>
      <p:pic>
        <p:nvPicPr>
          <p:cNvPr id="7" name="Graphic 6">
            <a:extLst>
              <a:ext uri="{FF2B5EF4-FFF2-40B4-BE49-F238E27FC236}">
                <a16:creationId xmlns:a16="http://schemas.microsoft.com/office/drawing/2014/main" id="{C4A0D020-EDF2-84CB-5376-C3D8F3DFCA2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080" y="5970270"/>
            <a:ext cx="378777" cy="378777"/>
          </a:xfrm>
          <a:prstGeom prst="rect">
            <a:avLst/>
          </a:prstGeom>
        </p:spPr>
      </p:pic>
    </p:spTree>
    <p:extLst>
      <p:ext uri="{BB962C8B-B14F-4D97-AF65-F5344CB8AC3E}">
        <p14:creationId xmlns:p14="http://schemas.microsoft.com/office/powerpoint/2010/main" val="2793467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Title Slide 3">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147B309-106B-6074-53FF-8E5DC2F8C9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3617"/>
            <a:ext cx="12351224" cy="6491744"/>
          </a:xfrm>
          <a:prstGeom prst="rect">
            <a:avLst/>
          </a:prstGeom>
        </p:spPr>
      </p:pic>
      <p:pic>
        <p:nvPicPr>
          <p:cNvPr id="7" name="Graphic 6">
            <a:extLst>
              <a:ext uri="{FF2B5EF4-FFF2-40B4-BE49-F238E27FC236}">
                <a16:creationId xmlns:a16="http://schemas.microsoft.com/office/drawing/2014/main" id="{CF623893-700D-9741-5D6F-C6BD40DE10D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04549" y="4395731"/>
            <a:ext cx="1265358" cy="534122"/>
          </a:xfrm>
          <a:prstGeom prst="rect">
            <a:avLst/>
          </a:prstGeom>
        </p:spPr>
      </p:pic>
      <p:sp>
        <p:nvSpPr>
          <p:cNvPr id="4" name="TextBox 3">
            <a:extLst>
              <a:ext uri="{FF2B5EF4-FFF2-40B4-BE49-F238E27FC236}">
                <a16:creationId xmlns:a16="http://schemas.microsoft.com/office/drawing/2014/main" id="{5D38117A-184E-6CC8-07BE-3CABC30D828B}"/>
              </a:ext>
            </a:extLst>
          </p:cNvPr>
          <p:cNvSpPr txBox="1"/>
          <p:nvPr userDrawn="1"/>
        </p:nvSpPr>
        <p:spPr>
          <a:xfrm>
            <a:off x="511175" y="4962982"/>
            <a:ext cx="2340045" cy="415498"/>
          </a:xfrm>
          <a:prstGeom prst="rect">
            <a:avLst/>
          </a:prstGeom>
          <a:noFill/>
        </p:spPr>
        <p:txBody>
          <a:bodyPr wrap="square" lIns="0" tIns="0" rIns="0" bIns="0" rtlCol="0">
            <a:noAutofit/>
          </a:bodyPr>
          <a:lstStyle/>
          <a:p>
            <a:pPr>
              <a:lnSpc>
                <a:spcPct val="140000"/>
              </a:lnSpc>
            </a:pPr>
            <a:r>
              <a:rPr lang="en-US" sz="700">
                <a:solidFill>
                  <a:schemeClr val="bg1"/>
                </a:solidFill>
              </a:rPr>
              <a:t>Kilpatrick Confidential</a:t>
            </a:r>
          </a:p>
          <a:p>
            <a:pPr>
              <a:lnSpc>
                <a:spcPct val="140000"/>
              </a:lnSpc>
            </a:pPr>
            <a:r>
              <a:rPr lang="en-US" sz="700">
                <a:solidFill>
                  <a:schemeClr val="bg1"/>
                </a:solidFill>
              </a:rPr>
              <a:t>© 2024 Kilpatrick Townsend &amp; Stockton LLP</a:t>
            </a:r>
          </a:p>
          <a:p>
            <a:pPr>
              <a:lnSpc>
                <a:spcPct val="140000"/>
              </a:lnSpc>
            </a:pPr>
            <a:r>
              <a:rPr lang="en-US" sz="700">
                <a:solidFill>
                  <a:schemeClr val="bg1"/>
                </a:solidFill>
              </a:rPr>
              <a:t>ktslaw.com </a:t>
            </a:r>
          </a:p>
        </p:txBody>
      </p:sp>
      <p:grpSp>
        <p:nvGrpSpPr>
          <p:cNvPr id="2" name="Group 1">
            <a:extLst>
              <a:ext uri="{FF2B5EF4-FFF2-40B4-BE49-F238E27FC236}">
                <a16:creationId xmlns:a16="http://schemas.microsoft.com/office/drawing/2014/main" id="{066B8465-F14D-959A-15D4-EB6763216C9F}"/>
              </a:ext>
            </a:extLst>
          </p:cNvPr>
          <p:cNvGrpSpPr/>
          <p:nvPr userDrawn="1"/>
        </p:nvGrpSpPr>
        <p:grpSpPr>
          <a:xfrm>
            <a:off x="511174" y="501650"/>
            <a:ext cx="634579" cy="634581"/>
            <a:chOff x="11306456" y="501650"/>
            <a:chExt cx="378776" cy="378777"/>
          </a:xfrm>
        </p:grpSpPr>
        <p:sp>
          <p:nvSpPr>
            <p:cNvPr id="3" name="Freeform: Shape 2">
              <a:extLst>
                <a:ext uri="{FF2B5EF4-FFF2-40B4-BE49-F238E27FC236}">
                  <a16:creationId xmlns:a16="http://schemas.microsoft.com/office/drawing/2014/main" id="{08722EB2-5A77-E97A-0124-473D0223FD52}"/>
                </a:ext>
              </a:extLst>
            </p:cNvPr>
            <p:cNvSpPr/>
            <p:nvPr/>
          </p:nvSpPr>
          <p:spPr>
            <a:xfrm>
              <a:off x="11497312" y="501650"/>
              <a:ext cx="187920" cy="378777"/>
            </a:xfrm>
            <a:custGeom>
              <a:avLst/>
              <a:gdLst>
                <a:gd name="connsiteX0" fmla="*/ 187921 w 187920"/>
                <a:gd name="connsiteY0" fmla="*/ 0 h 378777"/>
                <a:gd name="connsiteX1" fmla="*/ 128207 w 187920"/>
                <a:gd name="connsiteY1" fmla="*/ 0 h 378777"/>
                <a:gd name="connsiteX2" fmla="*/ 38881 w 187920"/>
                <a:gd name="connsiteY2" fmla="*/ 94884 h 378777"/>
                <a:gd name="connsiteX3" fmla="*/ 0 w 187920"/>
                <a:gd name="connsiteY3" fmla="*/ 189389 h 378777"/>
                <a:gd name="connsiteX4" fmla="*/ 38881 w 187920"/>
                <a:gd name="connsiteY4" fmla="*/ 283893 h 378777"/>
                <a:gd name="connsiteX5" fmla="*/ 128207 w 187920"/>
                <a:gd name="connsiteY5" fmla="*/ 378777 h 378777"/>
                <a:gd name="connsiteX6" fmla="*/ 187921 w 187920"/>
                <a:gd name="connsiteY6" fmla="*/ 378777 h 378777"/>
                <a:gd name="connsiteX7" fmla="*/ 0 w 187920"/>
                <a:gd name="connsiteY7" fmla="*/ 189389 h 378777"/>
                <a:gd name="connsiteX8" fmla="*/ 187921 w 187920"/>
                <a:gd name="connsiteY8" fmla="*/ 0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0" h="378777">
                  <a:moveTo>
                    <a:pt x="187921" y="0"/>
                  </a:moveTo>
                  <a:lnTo>
                    <a:pt x="128207" y="0"/>
                  </a:lnTo>
                  <a:lnTo>
                    <a:pt x="38881" y="94884"/>
                  </a:lnTo>
                  <a:cubicBezTo>
                    <a:pt x="38881" y="94884"/>
                    <a:pt x="0" y="132960"/>
                    <a:pt x="0" y="189389"/>
                  </a:cubicBezTo>
                  <a:cubicBezTo>
                    <a:pt x="0" y="245817"/>
                    <a:pt x="38881" y="283893"/>
                    <a:pt x="38881" y="283893"/>
                  </a:cubicBezTo>
                  <a:lnTo>
                    <a:pt x="128207" y="378777"/>
                  </a:lnTo>
                  <a:lnTo>
                    <a:pt x="187921" y="378777"/>
                  </a:lnTo>
                  <a:lnTo>
                    <a:pt x="0" y="189389"/>
                  </a:lnTo>
                  <a:lnTo>
                    <a:pt x="187921" y="0"/>
                  </a:lnTo>
                  <a:close/>
                </a:path>
              </a:pathLst>
            </a:custGeom>
            <a:solidFill>
              <a:schemeClr val="bg1"/>
            </a:solid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E7A9831F-BFE0-CBBE-8F38-724E1A1C77F0}"/>
                </a:ext>
              </a:extLst>
            </p:cNvPr>
            <p:cNvSpPr/>
            <p:nvPr/>
          </p:nvSpPr>
          <p:spPr>
            <a:xfrm>
              <a:off x="11453464" y="501650"/>
              <a:ext cx="97094" cy="378777"/>
            </a:xfrm>
            <a:custGeom>
              <a:avLst/>
              <a:gdLst>
                <a:gd name="connsiteX0" fmla="*/ 876 w 97094"/>
                <a:gd name="connsiteY0" fmla="*/ 189389 h 378777"/>
                <a:gd name="connsiteX1" fmla="*/ 97095 w 97094"/>
                <a:gd name="connsiteY1" fmla="*/ 0 h 378777"/>
                <a:gd name="connsiteX2" fmla="*/ 43479 w 97094"/>
                <a:gd name="connsiteY2" fmla="*/ 0 h 378777"/>
                <a:gd name="connsiteX3" fmla="*/ 43479 w 97094"/>
                <a:gd name="connsiteY3" fmla="*/ 378777 h 378777"/>
                <a:gd name="connsiteX4" fmla="*/ 97095 w 97094"/>
                <a:gd name="connsiteY4" fmla="*/ 378777 h 378777"/>
                <a:gd name="connsiteX5" fmla="*/ 876 w 97094"/>
                <a:gd name="connsiteY5" fmla="*/ 189389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94" h="378777">
                  <a:moveTo>
                    <a:pt x="876" y="189389"/>
                  </a:moveTo>
                  <a:lnTo>
                    <a:pt x="97095" y="0"/>
                  </a:lnTo>
                  <a:lnTo>
                    <a:pt x="43479" y="0"/>
                  </a:lnTo>
                  <a:cubicBezTo>
                    <a:pt x="-14493" y="122762"/>
                    <a:pt x="-14493" y="256015"/>
                    <a:pt x="43479" y="378777"/>
                  </a:cubicBezTo>
                  <a:lnTo>
                    <a:pt x="97095" y="378777"/>
                  </a:lnTo>
                  <a:lnTo>
                    <a:pt x="876" y="189389"/>
                  </a:lnTo>
                  <a:close/>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98B207-AA17-31A9-B201-A82FE62025A9}"/>
                </a:ext>
              </a:extLst>
            </p:cNvPr>
            <p:cNvSpPr/>
            <p:nvPr/>
          </p:nvSpPr>
          <p:spPr>
            <a:xfrm>
              <a:off x="11384550"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47A5B50-5948-64CD-313D-60B9DAA67CD6}"/>
                </a:ext>
              </a:extLst>
            </p:cNvPr>
            <p:cNvSpPr/>
            <p:nvPr/>
          </p:nvSpPr>
          <p:spPr>
            <a:xfrm>
              <a:off x="11306456"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C57D4F04-362F-D1FD-022C-A8FD5DA3A0A7}"/>
              </a:ext>
            </a:extLst>
          </p:cNvPr>
          <p:cNvSpPr txBox="1"/>
          <p:nvPr userDrawn="1"/>
        </p:nvSpPr>
        <p:spPr>
          <a:xfrm rot="16200000">
            <a:off x="9078304" y="2702484"/>
            <a:ext cx="4742207" cy="523418"/>
          </a:xfrm>
          <a:prstGeom prst="rect">
            <a:avLst/>
          </a:prstGeom>
          <a:noFill/>
        </p:spPr>
        <p:txBody>
          <a:bodyPr wrap="square" lIns="0" tIns="0" rIns="0" bIns="0" rtlCol="0">
            <a:noAutofit/>
          </a:bodyPr>
          <a:lstStyle/>
          <a:p>
            <a:pPr>
              <a:lnSpc>
                <a:spcPct val="140000"/>
              </a:lnSpc>
            </a:pPr>
            <a:r>
              <a:rPr lang="en-US" sz="700">
                <a:solidFill>
                  <a:schemeClr val="bg1"/>
                </a:solidFill>
              </a:rPr>
              <a:t>Anchorage | Atlanta | Augusta | Beijing | Charlotte | Chicago | Dallas | Denver | Houston | Los Angeles New York | Phoenix | Raleigh | San Diego | San Francisco | Seattle | Shanghai | Silicon Valley  </a:t>
            </a:r>
          </a:p>
          <a:p>
            <a:pPr>
              <a:lnSpc>
                <a:spcPct val="140000"/>
              </a:lnSpc>
            </a:pPr>
            <a:r>
              <a:rPr lang="en-US" sz="700">
                <a:solidFill>
                  <a:schemeClr val="bg1"/>
                </a:solidFill>
              </a:rPr>
              <a:t>Stockholm | Tokyo | Walnut Creek | Washington D.C. | Winston-Salem</a:t>
            </a:r>
          </a:p>
        </p:txBody>
      </p:sp>
    </p:spTree>
    <p:extLst>
      <p:ext uri="{BB962C8B-B14F-4D97-AF65-F5344CB8AC3E}">
        <p14:creationId xmlns:p14="http://schemas.microsoft.com/office/powerpoint/2010/main" val="188171542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3BEF36-D23C-8714-80C8-A34FEA06D6A0}"/>
              </a:ext>
            </a:extLst>
          </p:cNvPr>
          <p:cNvPicPr>
            <a:picLocks noChangeAspect="1"/>
          </p:cNvPicPr>
          <p:nvPr userDrawn="1"/>
        </p:nvPicPr>
        <p:blipFill>
          <a:blip r:embed="rId2">
            <a:extLst>
              <a:ext uri="{28A0092B-C50C-407E-A947-70E740481C1C}">
                <a14:useLocalDpi xmlns:a14="http://schemas.microsoft.com/office/drawing/2010/main" val="0"/>
              </a:ext>
            </a:extLst>
          </a:blip>
          <a:srcRect l="102" r="102"/>
          <a:stretch/>
        </p:blipFill>
        <p:spPr>
          <a:xfrm>
            <a:off x="0" y="4084638"/>
            <a:ext cx="12190176" cy="2773362"/>
          </a:xfrm>
          <a:prstGeom prst="rect">
            <a:avLst/>
          </a:prstGeom>
        </p:spPr>
      </p:pic>
      <p:sp>
        <p:nvSpPr>
          <p:cNvPr id="15" name="Freeform: Shape 14">
            <a:extLst>
              <a:ext uri="{FF2B5EF4-FFF2-40B4-BE49-F238E27FC236}">
                <a16:creationId xmlns:a16="http://schemas.microsoft.com/office/drawing/2014/main" id="{B5DD4D22-9670-D919-A978-5E08C162C15A}"/>
              </a:ext>
            </a:extLst>
          </p:cNvPr>
          <p:cNvSpPr/>
          <p:nvPr userDrawn="1"/>
        </p:nvSpPr>
        <p:spPr>
          <a:xfrm>
            <a:off x="917003" y="-287595"/>
            <a:ext cx="11065" cy="7176154"/>
          </a:xfrm>
          <a:custGeom>
            <a:avLst/>
            <a:gdLst>
              <a:gd name="connsiteX0" fmla="*/ 0 w 11065"/>
              <a:gd name="connsiteY0" fmla="*/ 0 h 7176154"/>
              <a:gd name="connsiteX1" fmla="*/ 0 w 11065"/>
              <a:gd name="connsiteY1" fmla="*/ 7176154 h 7176154"/>
            </a:gdLst>
            <a:ahLst/>
            <a:cxnLst>
              <a:cxn ang="0">
                <a:pos x="connsiteX0" y="connsiteY0"/>
              </a:cxn>
              <a:cxn ang="0">
                <a:pos x="connsiteX1" y="connsiteY1"/>
              </a:cxn>
            </a:cxnLst>
            <a:rect l="l" t="t" r="r" b="b"/>
            <a:pathLst>
              <a:path w="11065" h="7176154">
                <a:moveTo>
                  <a:pt x="0" y="0"/>
                </a:moveTo>
                <a:lnTo>
                  <a:pt x="0" y="7176154"/>
                </a:lnTo>
              </a:path>
            </a:pathLst>
          </a:custGeom>
          <a:ln w="5531" cap="flat">
            <a:solidFill>
              <a:srgbClr val="D21437"/>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5AB54A1-0515-640C-BA3B-103FAD18F23A}"/>
              </a:ext>
            </a:extLst>
          </p:cNvPr>
          <p:cNvSpPr/>
          <p:nvPr/>
        </p:nvSpPr>
        <p:spPr>
          <a:xfrm>
            <a:off x="675118" y="1145998"/>
            <a:ext cx="11521749" cy="5742561"/>
          </a:xfrm>
          <a:custGeom>
            <a:avLst/>
            <a:gdLst>
              <a:gd name="connsiteX0" fmla="*/ 0 w 11521749"/>
              <a:gd name="connsiteY0" fmla="*/ 5742561 h 5742561"/>
              <a:gd name="connsiteX1" fmla="*/ 0 w 11521749"/>
              <a:gd name="connsiteY1" fmla="*/ 1825549 h 5742561"/>
              <a:gd name="connsiteX2" fmla="*/ 534706 w 11521749"/>
              <a:gd name="connsiteY2" fmla="*/ 534706 h 5742561"/>
              <a:gd name="connsiteX3" fmla="*/ 1825549 w 11521749"/>
              <a:gd name="connsiteY3" fmla="*/ 0 h 5742561"/>
              <a:gd name="connsiteX4" fmla="*/ 11521750 w 11521749"/>
              <a:gd name="connsiteY4" fmla="*/ 0 h 574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749" h="5742561">
                <a:moveTo>
                  <a:pt x="0" y="5742561"/>
                </a:moveTo>
                <a:lnTo>
                  <a:pt x="0" y="1825549"/>
                </a:lnTo>
                <a:cubicBezTo>
                  <a:pt x="0" y="1337983"/>
                  <a:pt x="189892" y="879521"/>
                  <a:pt x="534706" y="534706"/>
                </a:cubicBezTo>
                <a:cubicBezTo>
                  <a:pt x="879521" y="189892"/>
                  <a:pt x="1337873" y="0"/>
                  <a:pt x="1825549" y="0"/>
                </a:cubicBezTo>
                <a:lnTo>
                  <a:pt x="11521750" y="0"/>
                </a:lnTo>
              </a:path>
            </a:pathLst>
          </a:custGeom>
          <a:noFill/>
          <a:ln w="5531" cap="flat">
            <a:solidFill>
              <a:srgbClr val="D21437"/>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50B8387F-7C17-6AD8-4D67-8EEEE06B2598}"/>
              </a:ext>
            </a:extLst>
          </p:cNvPr>
          <p:cNvSpPr>
            <a:spLocks noGrp="1"/>
          </p:cNvSpPr>
          <p:nvPr>
            <p:ph type="subTitle" idx="1"/>
          </p:nvPr>
        </p:nvSpPr>
        <p:spPr>
          <a:xfrm>
            <a:off x="1446213" y="1691102"/>
            <a:ext cx="10231483" cy="313238"/>
          </a:xfrm>
        </p:spPr>
        <p:txBody>
          <a:bodyPr/>
          <a:lstStyle>
            <a:lvl1pPr marL="0" indent="0" algn="l">
              <a:buNone/>
              <a:defRPr sz="1000"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1446211" y="2287626"/>
            <a:ext cx="10231485" cy="1797012"/>
          </a:xfrm>
        </p:spPr>
        <p:txBody>
          <a:bodyPr/>
          <a:lstStyle>
            <a:lvl1pPr>
              <a:lnSpc>
                <a:spcPct val="90000"/>
              </a:lnSpc>
              <a:spcBef>
                <a:spcPts val="0"/>
              </a:spcBef>
              <a:defRPr sz="4400" spc="-70" baseline="0">
                <a:solidFill>
                  <a:schemeClr val="accent1"/>
                </a:solidFill>
              </a:defRPr>
            </a:lvl1pPr>
            <a:lvl2pPr marL="0" indent="0">
              <a:lnSpc>
                <a:spcPct val="100000"/>
              </a:lnSpc>
              <a:spcBef>
                <a:spcPts val="2400"/>
              </a:spcBef>
              <a:buNone/>
              <a:defRPr sz="1400" spc="-30" baseline="0">
                <a:solidFill>
                  <a:schemeClr val="tx2"/>
                </a:solidFill>
              </a:defRPr>
            </a:lvl2pPr>
          </a:lstStyle>
          <a:p>
            <a:pPr lvl="0"/>
            <a:r>
              <a:rPr lang="en-US"/>
              <a:t>Click to edit Master text styles</a:t>
            </a:r>
          </a:p>
          <a:p>
            <a:pPr lvl="1"/>
            <a:r>
              <a:rPr lang="en-US"/>
              <a:t>Second level</a:t>
            </a:r>
          </a:p>
        </p:txBody>
      </p:sp>
      <p:grpSp>
        <p:nvGrpSpPr>
          <p:cNvPr id="8" name="Group 7">
            <a:extLst>
              <a:ext uri="{FF2B5EF4-FFF2-40B4-BE49-F238E27FC236}">
                <a16:creationId xmlns:a16="http://schemas.microsoft.com/office/drawing/2014/main" id="{DBD04BE4-F4BE-176F-2FD7-8D296B377044}"/>
              </a:ext>
            </a:extLst>
          </p:cNvPr>
          <p:cNvGrpSpPr/>
          <p:nvPr userDrawn="1"/>
        </p:nvGrpSpPr>
        <p:grpSpPr>
          <a:xfrm>
            <a:off x="1458118" y="503677"/>
            <a:ext cx="1461295" cy="434536"/>
            <a:chOff x="1458118" y="503677"/>
            <a:chExt cx="1461295" cy="434536"/>
          </a:xfrm>
        </p:grpSpPr>
        <p:pic>
          <p:nvPicPr>
            <p:cNvPr id="6" name="Graphic 5">
              <a:extLst>
                <a:ext uri="{FF2B5EF4-FFF2-40B4-BE49-F238E27FC236}">
                  <a16:creationId xmlns:a16="http://schemas.microsoft.com/office/drawing/2014/main" id="{8EFF09AF-3B96-9153-6128-3786A70D262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8118" y="503677"/>
              <a:ext cx="434536" cy="434536"/>
            </a:xfrm>
            <a:prstGeom prst="rect">
              <a:avLst/>
            </a:prstGeom>
          </p:spPr>
        </p:pic>
        <p:pic>
          <p:nvPicPr>
            <p:cNvPr id="9" name="Graphic 8">
              <a:extLst>
                <a:ext uri="{FF2B5EF4-FFF2-40B4-BE49-F238E27FC236}">
                  <a16:creationId xmlns:a16="http://schemas.microsoft.com/office/drawing/2014/main" id="{620A02C7-E412-B940-75FA-FEE0BAF923B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01190" y="648170"/>
              <a:ext cx="1018223" cy="214542"/>
            </a:xfrm>
            <a:prstGeom prst="rect">
              <a:avLst/>
            </a:prstGeom>
          </p:spPr>
        </p:pic>
      </p:gr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a:off x="7115175" y="503677"/>
            <a:ext cx="4573588" cy="256968"/>
          </a:xfrm>
        </p:spPr>
        <p:txBody>
          <a:bodyPr lIns="0" tIns="0" rIns="0" bIns="0" anchor="t" anchorCtr="0"/>
          <a:lstStyle>
            <a:lvl1pPr algn="r">
              <a:defRPr>
                <a:solidFill>
                  <a:schemeClr val="accent1"/>
                </a:solidFill>
              </a:defRPr>
            </a:lvl1pPr>
          </a:lstStyle>
          <a:p>
            <a:r>
              <a:rPr lang="en-US"/>
              <a:t>Kilpatrick Confidential</a:t>
            </a:r>
          </a:p>
        </p:txBody>
      </p:sp>
    </p:spTree>
    <p:extLst>
      <p:ext uri="{BB962C8B-B14F-4D97-AF65-F5344CB8AC3E}">
        <p14:creationId xmlns:p14="http://schemas.microsoft.com/office/powerpoint/2010/main" val="63169055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Logo">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D5CCF09-4ADE-8E64-5BE9-3F7C1513C3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6213" y="509595"/>
            <a:ext cx="507631" cy="507631"/>
          </a:xfrm>
          <a:prstGeom prst="rect">
            <a:avLst/>
          </a:prstGeom>
        </p:spPr>
      </p:pic>
      <p:pic>
        <p:nvPicPr>
          <p:cNvPr id="7" name="Picture 6">
            <a:extLst>
              <a:ext uri="{FF2B5EF4-FFF2-40B4-BE49-F238E27FC236}">
                <a16:creationId xmlns:a16="http://schemas.microsoft.com/office/drawing/2014/main" id="{77BCA2C1-7C9F-A1C8-1FAC-DF7E5F027473}"/>
              </a:ext>
            </a:extLst>
          </p:cNvPr>
          <p:cNvPicPr>
            <a:picLocks noChangeAspect="1"/>
          </p:cNvPicPr>
          <p:nvPr userDrawn="1"/>
        </p:nvPicPr>
        <p:blipFill>
          <a:blip r:embed="rId4">
            <a:extLst>
              <a:ext uri="{28A0092B-C50C-407E-A947-70E740481C1C}">
                <a14:useLocalDpi xmlns:a14="http://schemas.microsoft.com/office/drawing/2010/main" val="0"/>
              </a:ext>
            </a:extLst>
          </a:blip>
          <a:srcRect t="597" b="597"/>
          <a:stretch/>
        </p:blipFill>
        <p:spPr>
          <a:xfrm>
            <a:off x="6220530" y="0"/>
            <a:ext cx="5959372" cy="6858000"/>
          </a:xfrm>
          <a:prstGeom prst="rect">
            <a:avLst/>
          </a:prstGeom>
        </p:spPr>
      </p:pic>
      <p:sp>
        <p:nvSpPr>
          <p:cNvPr id="20" name="Freeform: Shape 19">
            <a:extLst>
              <a:ext uri="{FF2B5EF4-FFF2-40B4-BE49-F238E27FC236}">
                <a16:creationId xmlns:a16="http://schemas.microsoft.com/office/drawing/2014/main" id="{C2C7BAA2-F72E-A387-D260-9550713B1E05}"/>
              </a:ext>
            </a:extLst>
          </p:cNvPr>
          <p:cNvSpPr/>
          <p:nvPr/>
        </p:nvSpPr>
        <p:spPr>
          <a:xfrm>
            <a:off x="920862" y="-58992"/>
            <a:ext cx="10662" cy="6939692"/>
          </a:xfrm>
          <a:custGeom>
            <a:avLst/>
            <a:gdLst>
              <a:gd name="connsiteX0" fmla="*/ 0 w 10662"/>
              <a:gd name="connsiteY0" fmla="*/ 0 h 6939692"/>
              <a:gd name="connsiteX1" fmla="*/ 0 w 10662"/>
              <a:gd name="connsiteY1" fmla="*/ 6939693 h 6939692"/>
            </a:gdLst>
            <a:ahLst/>
            <a:cxnLst>
              <a:cxn ang="0">
                <a:pos x="connsiteX0" y="connsiteY0"/>
              </a:cxn>
              <a:cxn ang="0">
                <a:pos x="connsiteX1" y="connsiteY1"/>
              </a:cxn>
            </a:cxnLst>
            <a:rect l="l" t="t" r="r" b="b"/>
            <a:pathLst>
              <a:path w="10662" h="6939692">
                <a:moveTo>
                  <a:pt x="0" y="0"/>
                </a:moveTo>
                <a:lnTo>
                  <a:pt x="0" y="6939693"/>
                </a:lnTo>
              </a:path>
            </a:pathLst>
          </a:custGeom>
          <a:ln w="5327" cap="flat">
            <a:solidFill>
              <a:srgbClr val="D21437"/>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BA83C32-613E-5D67-B619-BC4E192A463F}"/>
              </a:ext>
            </a:extLst>
          </p:cNvPr>
          <p:cNvSpPr/>
          <p:nvPr/>
        </p:nvSpPr>
        <p:spPr>
          <a:xfrm>
            <a:off x="679687" y="-58992"/>
            <a:ext cx="11515936" cy="5989920"/>
          </a:xfrm>
          <a:custGeom>
            <a:avLst/>
            <a:gdLst>
              <a:gd name="connsiteX0" fmla="*/ 0 w 11515936"/>
              <a:gd name="connsiteY0" fmla="*/ 0 h 5989920"/>
              <a:gd name="connsiteX1" fmla="*/ 0 w 11515936"/>
              <a:gd name="connsiteY1" fmla="*/ 4191452 h 5989920"/>
              <a:gd name="connsiteX2" fmla="*/ 526810 w 11515936"/>
              <a:gd name="connsiteY2" fmla="*/ 5463110 h 5989920"/>
              <a:gd name="connsiteX3" fmla="*/ 1798469 w 11515936"/>
              <a:gd name="connsiteY3" fmla="*/ 5989920 h 5989920"/>
              <a:gd name="connsiteX4" fmla="*/ 11515936 w 11515936"/>
              <a:gd name="connsiteY4" fmla="*/ 5989920 h 598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936" h="5989920">
                <a:moveTo>
                  <a:pt x="0" y="0"/>
                </a:moveTo>
                <a:lnTo>
                  <a:pt x="0" y="4191452"/>
                </a:lnTo>
                <a:cubicBezTo>
                  <a:pt x="0" y="4671882"/>
                  <a:pt x="187118" y="5123525"/>
                  <a:pt x="526810" y="5463110"/>
                </a:cubicBezTo>
                <a:cubicBezTo>
                  <a:pt x="866502" y="5802802"/>
                  <a:pt x="1318145" y="5989920"/>
                  <a:pt x="1798469" y="5989920"/>
                </a:cubicBezTo>
                <a:lnTo>
                  <a:pt x="11515936" y="5989920"/>
                </a:lnTo>
              </a:path>
            </a:pathLst>
          </a:custGeom>
          <a:noFill/>
          <a:ln w="5327" cap="flat">
            <a:solidFill>
              <a:srgbClr val="D21437"/>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A6CD8E3-2B60-EB28-8164-DF8E477D2721}"/>
              </a:ext>
            </a:extLst>
          </p:cNvPr>
          <p:cNvSpPr/>
          <p:nvPr/>
        </p:nvSpPr>
        <p:spPr>
          <a:xfrm>
            <a:off x="1160757" y="-58992"/>
            <a:ext cx="10662" cy="6939692"/>
          </a:xfrm>
          <a:custGeom>
            <a:avLst/>
            <a:gdLst>
              <a:gd name="connsiteX0" fmla="*/ 0 w 10662"/>
              <a:gd name="connsiteY0" fmla="*/ 0 h 6939692"/>
              <a:gd name="connsiteX1" fmla="*/ 0 w 10662"/>
              <a:gd name="connsiteY1" fmla="*/ 6939693 h 6939692"/>
            </a:gdLst>
            <a:ahLst/>
            <a:cxnLst>
              <a:cxn ang="0">
                <a:pos x="connsiteX0" y="connsiteY0"/>
              </a:cxn>
              <a:cxn ang="0">
                <a:pos x="connsiteX1" y="connsiteY1"/>
              </a:cxn>
            </a:cxnLst>
            <a:rect l="l" t="t" r="r" b="b"/>
            <a:pathLst>
              <a:path w="10662" h="6939692">
                <a:moveTo>
                  <a:pt x="0" y="0"/>
                </a:moveTo>
                <a:lnTo>
                  <a:pt x="0" y="6939693"/>
                </a:lnTo>
              </a:path>
            </a:pathLst>
          </a:custGeom>
          <a:ln w="5327" cap="flat">
            <a:solidFill>
              <a:srgbClr val="D21437"/>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rot="16200000">
            <a:off x="-1767752" y="2667905"/>
            <a:ext cx="4573588" cy="256968"/>
          </a:xfrm>
        </p:spPr>
        <p:txBody>
          <a:bodyPr lIns="0" tIns="0" rIns="0" bIns="0" anchor="t" anchorCtr="0"/>
          <a:lstStyle>
            <a:lvl1pPr algn="r">
              <a:defRPr>
                <a:solidFill>
                  <a:schemeClr val="accent1"/>
                </a:solidFill>
              </a:defRPr>
            </a:lvl1pPr>
          </a:lstStyle>
          <a:p>
            <a:r>
              <a:rPr lang="en-US"/>
              <a:t>Kilpatrick Confidential</a:t>
            </a:r>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1446212" y="1596249"/>
            <a:ext cx="4573588" cy="2429058"/>
          </a:xfrm>
        </p:spPr>
        <p:txBody>
          <a:bodyPr/>
          <a:lstStyle>
            <a:lvl1pPr>
              <a:lnSpc>
                <a:spcPct val="90000"/>
              </a:lnSpc>
              <a:spcBef>
                <a:spcPts val="0"/>
              </a:spcBef>
              <a:defRPr sz="4400" spc="-70" baseline="0">
                <a:solidFill>
                  <a:schemeClr val="accent1"/>
                </a:solidFill>
              </a:defRPr>
            </a:lvl1pPr>
            <a:lvl2pPr marL="0" indent="0">
              <a:lnSpc>
                <a:spcPct val="100000"/>
              </a:lnSpc>
              <a:spcBef>
                <a:spcPts val="2400"/>
              </a:spcBef>
              <a:buNone/>
              <a:defRPr sz="1400" spc="-30" baseline="0">
                <a:solidFill>
                  <a:schemeClr val="tx2"/>
                </a:solidFill>
              </a:defRPr>
            </a:lvl2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620A02C7-E412-B940-75FA-FEE0BAF923B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56018" y="6164704"/>
            <a:ext cx="1342621" cy="282893"/>
          </a:xfrm>
          <a:prstGeom prst="rect">
            <a:avLst/>
          </a:prstGeom>
        </p:spPr>
      </p:pic>
      <p:sp>
        <p:nvSpPr>
          <p:cNvPr id="4" name="Picture Placeholder 13">
            <a:extLst>
              <a:ext uri="{FF2B5EF4-FFF2-40B4-BE49-F238E27FC236}">
                <a16:creationId xmlns:a16="http://schemas.microsoft.com/office/drawing/2014/main" id="{A92621E4-ED8C-1AE6-B5B0-F09E7B7E602E}"/>
              </a:ext>
            </a:extLst>
          </p:cNvPr>
          <p:cNvSpPr>
            <a:spLocks noGrp="1"/>
          </p:cNvSpPr>
          <p:nvPr>
            <p:ph type="pic" sz="quarter" idx="14" hasCustomPrompt="1"/>
          </p:nvPr>
        </p:nvSpPr>
        <p:spPr>
          <a:xfrm>
            <a:off x="1456018" y="4711839"/>
            <a:ext cx="1757362" cy="457200"/>
          </a:xfrm>
          <a:solidFill>
            <a:schemeClr val="bg2"/>
          </a:solidFill>
        </p:spPr>
        <p:txBody>
          <a:bodyPr anchor="ctr" anchorCtr="0"/>
          <a:lstStyle>
            <a:lvl1pPr algn="ctr">
              <a:defRPr sz="1200">
                <a:solidFill>
                  <a:schemeClr val="tx1"/>
                </a:solidFill>
              </a:defRPr>
            </a:lvl1pPr>
          </a:lstStyle>
          <a:p>
            <a:r>
              <a:rPr lang="en-US"/>
              <a:t>Insert Client Logo</a:t>
            </a:r>
          </a:p>
        </p:txBody>
      </p:sp>
      <p:sp>
        <p:nvSpPr>
          <p:cNvPr id="8" name="TextBox 7">
            <a:extLst>
              <a:ext uri="{FF2B5EF4-FFF2-40B4-BE49-F238E27FC236}">
                <a16:creationId xmlns:a16="http://schemas.microsoft.com/office/drawing/2014/main" id="{8108A6D9-9868-3028-D66D-A434CC7127C9}"/>
              </a:ext>
            </a:extLst>
          </p:cNvPr>
          <p:cNvSpPr txBox="1"/>
          <p:nvPr userDrawn="1"/>
        </p:nvSpPr>
        <p:spPr>
          <a:xfrm>
            <a:off x="1446212" y="4412099"/>
            <a:ext cx="3302001" cy="184666"/>
          </a:xfrm>
          <a:prstGeom prst="rect">
            <a:avLst/>
          </a:prstGeom>
          <a:noFill/>
        </p:spPr>
        <p:txBody>
          <a:bodyPr wrap="square" lIns="0" tIns="0" rIns="0" bIns="0" rtlCol="0">
            <a:noAutofit/>
          </a:bodyPr>
          <a:lstStyle/>
          <a:p>
            <a:r>
              <a:rPr lang="en-US" sz="1200">
                <a:solidFill>
                  <a:schemeClr val="accent1"/>
                </a:solidFill>
              </a:rPr>
              <a:t>Presented to:</a:t>
            </a:r>
          </a:p>
        </p:txBody>
      </p:sp>
      <p:sp>
        <p:nvSpPr>
          <p:cNvPr id="10" name="Subtitle 2">
            <a:extLst>
              <a:ext uri="{FF2B5EF4-FFF2-40B4-BE49-F238E27FC236}">
                <a16:creationId xmlns:a16="http://schemas.microsoft.com/office/drawing/2014/main" id="{5EC9CDE9-4F78-A651-D211-0F1737FEAC30}"/>
              </a:ext>
            </a:extLst>
          </p:cNvPr>
          <p:cNvSpPr>
            <a:spLocks noGrp="1"/>
          </p:cNvSpPr>
          <p:nvPr>
            <p:ph type="subTitle" idx="1"/>
          </p:nvPr>
        </p:nvSpPr>
        <p:spPr>
          <a:xfrm>
            <a:off x="1456018" y="1251002"/>
            <a:ext cx="4573587" cy="256968"/>
          </a:xfrm>
        </p:spPr>
        <p:txBody>
          <a:bodyPr/>
          <a:lstStyle>
            <a:lvl1pPr marL="0" indent="0" algn="l">
              <a:buNone/>
              <a:defRPr sz="1000"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8617056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BCA2C1-7C9F-A1C8-1FAC-DF7E5F027473}"/>
              </a:ext>
            </a:extLst>
          </p:cNvPr>
          <p:cNvPicPr>
            <a:picLocks noChangeAspect="1"/>
          </p:cNvPicPr>
          <p:nvPr userDrawn="1"/>
        </p:nvPicPr>
        <p:blipFill>
          <a:blip r:embed="rId2">
            <a:extLst>
              <a:ext uri="{28A0092B-C50C-407E-A947-70E740481C1C}">
                <a14:useLocalDpi xmlns:a14="http://schemas.microsoft.com/office/drawing/2010/main" val="0"/>
              </a:ext>
            </a:extLst>
          </a:blip>
          <a:srcRect t="597" b="597"/>
          <a:stretch/>
        </p:blipFill>
        <p:spPr>
          <a:xfrm>
            <a:off x="6220530" y="0"/>
            <a:ext cx="5959372" cy="6858000"/>
          </a:xfrm>
          <a:prstGeom prst="rect">
            <a:avLst/>
          </a:prstGeom>
        </p:spPr>
      </p:pic>
      <p:sp>
        <p:nvSpPr>
          <p:cNvPr id="20" name="Freeform: Shape 19">
            <a:extLst>
              <a:ext uri="{FF2B5EF4-FFF2-40B4-BE49-F238E27FC236}">
                <a16:creationId xmlns:a16="http://schemas.microsoft.com/office/drawing/2014/main" id="{C2C7BAA2-F72E-A387-D260-9550713B1E05}"/>
              </a:ext>
            </a:extLst>
          </p:cNvPr>
          <p:cNvSpPr/>
          <p:nvPr/>
        </p:nvSpPr>
        <p:spPr>
          <a:xfrm>
            <a:off x="920862" y="-58992"/>
            <a:ext cx="10662" cy="6939692"/>
          </a:xfrm>
          <a:custGeom>
            <a:avLst/>
            <a:gdLst>
              <a:gd name="connsiteX0" fmla="*/ 0 w 10662"/>
              <a:gd name="connsiteY0" fmla="*/ 0 h 6939692"/>
              <a:gd name="connsiteX1" fmla="*/ 0 w 10662"/>
              <a:gd name="connsiteY1" fmla="*/ 6939693 h 6939692"/>
            </a:gdLst>
            <a:ahLst/>
            <a:cxnLst>
              <a:cxn ang="0">
                <a:pos x="connsiteX0" y="connsiteY0"/>
              </a:cxn>
              <a:cxn ang="0">
                <a:pos x="connsiteX1" y="connsiteY1"/>
              </a:cxn>
            </a:cxnLst>
            <a:rect l="l" t="t" r="r" b="b"/>
            <a:pathLst>
              <a:path w="10662" h="6939692">
                <a:moveTo>
                  <a:pt x="0" y="0"/>
                </a:moveTo>
                <a:lnTo>
                  <a:pt x="0" y="6939693"/>
                </a:lnTo>
              </a:path>
            </a:pathLst>
          </a:custGeom>
          <a:ln w="5327" cap="flat">
            <a:solidFill>
              <a:srgbClr val="D21437"/>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BA83C32-613E-5D67-B619-BC4E192A463F}"/>
              </a:ext>
            </a:extLst>
          </p:cNvPr>
          <p:cNvSpPr/>
          <p:nvPr/>
        </p:nvSpPr>
        <p:spPr>
          <a:xfrm>
            <a:off x="679687" y="-58992"/>
            <a:ext cx="11515936" cy="5989920"/>
          </a:xfrm>
          <a:custGeom>
            <a:avLst/>
            <a:gdLst>
              <a:gd name="connsiteX0" fmla="*/ 0 w 11515936"/>
              <a:gd name="connsiteY0" fmla="*/ 0 h 5989920"/>
              <a:gd name="connsiteX1" fmla="*/ 0 w 11515936"/>
              <a:gd name="connsiteY1" fmla="*/ 4191452 h 5989920"/>
              <a:gd name="connsiteX2" fmla="*/ 526810 w 11515936"/>
              <a:gd name="connsiteY2" fmla="*/ 5463110 h 5989920"/>
              <a:gd name="connsiteX3" fmla="*/ 1798469 w 11515936"/>
              <a:gd name="connsiteY3" fmla="*/ 5989920 h 5989920"/>
              <a:gd name="connsiteX4" fmla="*/ 11515936 w 11515936"/>
              <a:gd name="connsiteY4" fmla="*/ 5989920 h 598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936" h="5989920">
                <a:moveTo>
                  <a:pt x="0" y="0"/>
                </a:moveTo>
                <a:lnTo>
                  <a:pt x="0" y="4191452"/>
                </a:lnTo>
                <a:cubicBezTo>
                  <a:pt x="0" y="4671882"/>
                  <a:pt x="187118" y="5123525"/>
                  <a:pt x="526810" y="5463110"/>
                </a:cubicBezTo>
                <a:cubicBezTo>
                  <a:pt x="866502" y="5802802"/>
                  <a:pt x="1318145" y="5989920"/>
                  <a:pt x="1798469" y="5989920"/>
                </a:cubicBezTo>
                <a:lnTo>
                  <a:pt x="11515936" y="5989920"/>
                </a:lnTo>
              </a:path>
            </a:pathLst>
          </a:custGeom>
          <a:noFill/>
          <a:ln w="5327" cap="flat">
            <a:solidFill>
              <a:srgbClr val="D21437"/>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A6CD8E3-2B60-EB28-8164-DF8E477D2721}"/>
              </a:ext>
            </a:extLst>
          </p:cNvPr>
          <p:cNvSpPr/>
          <p:nvPr/>
        </p:nvSpPr>
        <p:spPr>
          <a:xfrm>
            <a:off x="1160757" y="-58992"/>
            <a:ext cx="10662" cy="6939692"/>
          </a:xfrm>
          <a:custGeom>
            <a:avLst/>
            <a:gdLst>
              <a:gd name="connsiteX0" fmla="*/ 0 w 10662"/>
              <a:gd name="connsiteY0" fmla="*/ 0 h 6939692"/>
              <a:gd name="connsiteX1" fmla="*/ 0 w 10662"/>
              <a:gd name="connsiteY1" fmla="*/ 6939693 h 6939692"/>
            </a:gdLst>
            <a:ahLst/>
            <a:cxnLst>
              <a:cxn ang="0">
                <a:pos x="connsiteX0" y="connsiteY0"/>
              </a:cxn>
              <a:cxn ang="0">
                <a:pos x="connsiteX1" y="connsiteY1"/>
              </a:cxn>
            </a:cxnLst>
            <a:rect l="l" t="t" r="r" b="b"/>
            <a:pathLst>
              <a:path w="10662" h="6939692">
                <a:moveTo>
                  <a:pt x="0" y="0"/>
                </a:moveTo>
                <a:lnTo>
                  <a:pt x="0" y="6939693"/>
                </a:lnTo>
              </a:path>
            </a:pathLst>
          </a:custGeom>
          <a:ln w="5327" cap="flat">
            <a:solidFill>
              <a:srgbClr val="D21437"/>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rot="16200000">
            <a:off x="-1767752" y="2667905"/>
            <a:ext cx="4573588" cy="256968"/>
          </a:xfrm>
        </p:spPr>
        <p:txBody>
          <a:bodyPr lIns="0" tIns="0" rIns="0" bIns="0" anchor="t" anchorCtr="0"/>
          <a:lstStyle>
            <a:lvl1pPr algn="r">
              <a:defRPr>
                <a:solidFill>
                  <a:schemeClr val="accent1"/>
                </a:solidFill>
              </a:defRPr>
            </a:lvl1pPr>
          </a:lstStyle>
          <a:p>
            <a:r>
              <a:rPr lang="en-US"/>
              <a:t>Kilpatrick Confidential</a:t>
            </a:r>
          </a:p>
        </p:txBody>
      </p:sp>
      <p:pic>
        <p:nvPicPr>
          <p:cNvPr id="3" name="Graphic 2">
            <a:extLst>
              <a:ext uri="{FF2B5EF4-FFF2-40B4-BE49-F238E27FC236}">
                <a16:creationId xmlns:a16="http://schemas.microsoft.com/office/drawing/2014/main" id="{6AE86477-0F4F-AFE4-9930-EF4F8401F63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6213" y="509595"/>
            <a:ext cx="507631" cy="507631"/>
          </a:xfrm>
          <a:prstGeom prst="rect">
            <a:avLst/>
          </a:prstGeom>
        </p:spPr>
      </p:pic>
      <p:sp>
        <p:nvSpPr>
          <p:cNvPr id="4" name="Text Placeholder 7">
            <a:extLst>
              <a:ext uri="{FF2B5EF4-FFF2-40B4-BE49-F238E27FC236}">
                <a16:creationId xmlns:a16="http://schemas.microsoft.com/office/drawing/2014/main" id="{24B66777-C9E6-8980-FDC8-105F0E655BA9}"/>
              </a:ext>
            </a:extLst>
          </p:cNvPr>
          <p:cNvSpPr>
            <a:spLocks noGrp="1"/>
          </p:cNvSpPr>
          <p:nvPr>
            <p:ph type="body" sz="quarter" idx="13"/>
          </p:nvPr>
        </p:nvSpPr>
        <p:spPr>
          <a:xfrm>
            <a:off x="1446212" y="1596249"/>
            <a:ext cx="4573588" cy="2429058"/>
          </a:xfrm>
        </p:spPr>
        <p:txBody>
          <a:bodyPr/>
          <a:lstStyle>
            <a:lvl1pPr>
              <a:lnSpc>
                <a:spcPct val="90000"/>
              </a:lnSpc>
              <a:spcBef>
                <a:spcPts val="0"/>
              </a:spcBef>
              <a:defRPr sz="4400" spc="-70" baseline="0">
                <a:solidFill>
                  <a:schemeClr val="accent1"/>
                </a:solidFill>
              </a:defRPr>
            </a:lvl1pPr>
            <a:lvl2pPr marL="0" indent="0">
              <a:lnSpc>
                <a:spcPct val="100000"/>
              </a:lnSpc>
              <a:spcBef>
                <a:spcPts val="2400"/>
              </a:spcBef>
              <a:buNone/>
              <a:defRPr sz="1400" spc="-30" baseline="0">
                <a:solidFill>
                  <a:schemeClr val="tx2"/>
                </a:solidFill>
              </a:defRPr>
            </a:lvl2pPr>
          </a:lstStyle>
          <a:p>
            <a:pPr lvl="0"/>
            <a:r>
              <a:rPr lang="en-US"/>
              <a:t>Click to edit Master text styles</a:t>
            </a:r>
          </a:p>
          <a:p>
            <a:pPr lvl="1"/>
            <a:r>
              <a:rPr lang="en-US"/>
              <a:t>Second level</a:t>
            </a:r>
          </a:p>
        </p:txBody>
      </p:sp>
      <p:pic>
        <p:nvPicPr>
          <p:cNvPr id="8" name="Graphic 7">
            <a:extLst>
              <a:ext uri="{FF2B5EF4-FFF2-40B4-BE49-F238E27FC236}">
                <a16:creationId xmlns:a16="http://schemas.microsoft.com/office/drawing/2014/main" id="{CDCD26BD-3EF5-50D7-4307-06BE37E9CC8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56018" y="6164704"/>
            <a:ext cx="1342621" cy="282893"/>
          </a:xfrm>
          <a:prstGeom prst="rect">
            <a:avLst/>
          </a:prstGeom>
        </p:spPr>
      </p:pic>
      <p:sp>
        <p:nvSpPr>
          <p:cNvPr id="11" name="Subtitle 2">
            <a:extLst>
              <a:ext uri="{FF2B5EF4-FFF2-40B4-BE49-F238E27FC236}">
                <a16:creationId xmlns:a16="http://schemas.microsoft.com/office/drawing/2014/main" id="{78A32558-0340-6FA1-F928-B35DFAE58B44}"/>
              </a:ext>
            </a:extLst>
          </p:cNvPr>
          <p:cNvSpPr>
            <a:spLocks noGrp="1"/>
          </p:cNvSpPr>
          <p:nvPr>
            <p:ph type="subTitle" idx="1"/>
          </p:nvPr>
        </p:nvSpPr>
        <p:spPr>
          <a:xfrm>
            <a:off x="1456018" y="1251002"/>
            <a:ext cx="4573587" cy="256968"/>
          </a:xfrm>
        </p:spPr>
        <p:txBody>
          <a:bodyPr/>
          <a:lstStyle>
            <a:lvl1pPr marL="0" indent="0" algn="l">
              <a:buNone/>
              <a:defRPr sz="1000"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418307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0B8387F-7C17-6AD8-4D67-8EEEE06B2598}"/>
              </a:ext>
            </a:extLst>
          </p:cNvPr>
          <p:cNvSpPr>
            <a:spLocks noGrp="1"/>
          </p:cNvSpPr>
          <p:nvPr>
            <p:ph type="subTitle" idx="1"/>
          </p:nvPr>
        </p:nvSpPr>
        <p:spPr>
          <a:xfrm>
            <a:off x="1446213" y="6239531"/>
            <a:ext cx="2960135" cy="256968"/>
          </a:xfrm>
        </p:spPr>
        <p:txBody>
          <a:bodyPr/>
          <a:lstStyle>
            <a:lvl1pPr marL="0" indent="0" algn="l">
              <a:buNone/>
              <a:defRPr sz="1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1446211" y="4048295"/>
            <a:ext cx="10239021" cy="1797012"/>
          </a:xfrm>
        </p:spPr>
        <p:txBody>
          <a:bodyPr/>
          <a:lstStyle>
            <a:lvl1pPr>
              <a:lnSpc>
                <a:spcPct val="90000"/>
              </a:lnSpc>
              <a:spcBef>
                <a:spcPts val="0"/>
              </a:spcBef>
              <a:defRPr sz="4400" spc="-70" baseline="0">
                <a:solidFill>
                  <a:schemeClr val="accent6"/>
                </a:solidFill>
              </a:defRPr>
            </a:lvl1pPr>
            <a:lvl2pPr marL="0" indent="0">
              <a:lnSpc>
                <a:spcPct val="100000"/>
              </a:lnSpc>
              <a:spcBef>
                <a:spcPts val="2400"/>
              </a:spcBef>
              <a:buNone/>
              <a:defRPr sz="1400" spc="-30" baseline="0">
                <a:solidFill>
                  <a:schemeClr val="bg1"/>
                </a:solidFill>
              </a:defRPr>
            </a:lvl2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620A02C7-E412-B940-75FA-FEE0BAF923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69184" y="6131631"/>
            <a:ext cx="1219580" cy="256968"/>
          </a:xfrm>
          <a:prstGeom prst="rect">
            <a:avLst/>
          </a:prstGeom>
        </p:spPr>
      </p:pic>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rot="16200000">
            <a:off x="-1766192" y="2659960"/>
            <a:ext cx="4573588" cy="256968"/>
          </a:xfrm>
        </p:spPr>
        <p:txBody>
          <a:bodyPr lIns="0" tIns="0" rIns="0" bIns="0" anchor="t" anchorCtr="0"/>
          <a:lstStyle>
            <a:lvl1pPr algn="r">
              <a:defRPr>
                <a:solidFill>
                  <a:schemeClr val="accent6"/>
                </a:solidFill>
              </a:defRPr>
            </a:lvl1pPr>
          </a:lstStyle>
          <a:p>
            <a:r>
              <a:rPr lang="en-US"/>
              <a:t>Kilpatrick Confidential</a:t>
            </a:r>
          </a:p>
        </p:txBody>
      </p:sp>
      <p:pic>
        <p:nvPicPr>
          <p:cNvPr id="10" name="Graphic 9">
            <a:extLst>
              <a:ext uri="{FF2B5EF4-FFF2-40B4-BE49-F238E27FC236}">
                <a16:creationId xmlns:a16="http://schemas.microsoft.com/office/drawing/2014/main" id="{A2B22CC6-CEC5-BB84-7C7B-362501719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980"/>
            <a:ext cx="12187446" cy="6857999"/>
          </a:xfrm>
          <a:prstGeom prst="rect">
            <a:avLst/>
          </a:prstGeom>
        </p:spPr>
      </p:pic>
      <p:pic>
        <p:nvPicPr>
          <p:cNvPr id="6" name="Graphic 5">
            <a:extLst>
              <a:ext uri="{FF2B5EF4-FFF2-40B4-BE49-F238E27FC236}">
                <a16:creationId xmlns:a16="http://schemas.microsoft.com/office/drawing/2014/main" id="{AB3E54AA-4502-E6C0-9A78-8C2F3D7BACC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74190" y="501650"/>
            <a:ext cx="511043" cy="511043"/>
          </a:xfrm>
          <a:prstGeom prst="rect">
            <a:avLst/>
          </a:prstGeom>
        </p:spPr>
      </p:pic>
    </p:spTree>
    <p:extLst>
      <p:ext uri="{BB962C8B-B14F-4D97-AF65-F5344CB8AC3E}">
        <p14:creationId xmlns:p14="http://schemas.microsoft.com/office/powerpoint/2010/main" val="1577766856"/>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F623893-700D-9741-5D6F-C6BD40DE10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466024" y="5982369"/>
            <a:ext cx="1217995" cy="514130"/>
          </a:xfrm>
          <a:prstGeom prst="rect">
            <a:avLst/>
          </a:prstGeom>
        </p:spPr>
      </p:pic>
      <p:sp>
        <p:nvSpPr>
          <p:cNvPr id="3" name="Subtitle 2">
            <a:extLst>
              <a:ext uri="{FF2B5EF4-FFF2-40B4-BE49-F238E27FC236}">
                <a16:creationId xmlns:a16="http://schemas.microsoft.com/office/drawing/2014/main" id="{50B8387F-7C17-6AD8-4D67-8EEEE06B2598}"/>
              </a:ext>
            </a:extLst>
          </p:cNvPr>
          <p:cNvSpPr>
            <a:spLocks noGrp="1"/>
          </p:cNvSpPr>
          <p:nvPr>
            <p:ph type="subTitle" idx="1"/>
          </p:nvPr>
        </p:nvSpPr>
        <p:spPr>
          <a:xfrm>
            <a:off x="1446213" y="6239531"/>
            <a:ext cx="2960135" cy="256968"/>
          </a:xfrm>
        </p:spPr>
        <p:txBody>
          <a:bodyPr/>
          <a:lstStyle>
            <a:lvl1pPr marL="0" indent="0" algn="l">
              <a:buNone/>
              <a:defRPr sz="1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1446211" y="4048295"/>
            <a:ext cx="10353671" cy="1797012"/>
          </a:xfrm>
        </p:spPr>
        <p:txBody>
          <a:bodyPr/>
          <a:lstStyle>
            <a:lvl1pPr>
              <a:lnSpc>
                <a:spcPct val="90000"/>
              </a:lnSpc>
              <a:spcBef>
                <a:spcPts val="0"/>
              </a:spcBef>
              <a:defRPr sz="4400" spc="-70" baseline="0">
                <a:solidFill>
                  <a:schemeClr val="bg1"/>
                </a:solidFill>
              </a:defRPr>
            </a:lvl1pPr>
            <a:lvl2pPr marL="0" indent="0">
              <a:lnSpc>
                <a:spcPct val="100000"/>
              </a:lnSpc>
              <a:spcBef>
                <a:spcPts val="2400"/>
              </a:spcBef>
              <a:buNone/>
              <a:defRPr sz="1400" spc="-30" baseline="0">
                <a:solidFill>
                  <a:schemeClr val="bg1"/>
                </a:solidFill>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rot="16200000">
            <a:off x="-1766192" y="2659960"/>
            <a:ext cx="4573588" cy="256968"/>
          </a:xfrm>
        </p:spPr>
        <p:txBody>
          <a:bodyPr lIns="0" tIns="0" rIns="0" bIns="0" anchor="t" anchorCtr="0"/>
          <a:lstStyle>
            <a:lvl1pPr algn="r">
              <a:defRPr>
                <a:solidFill>
                  <a:schemeClr val="bg1"/>
                </a:solidFill>
              </a:defRPr>
            </a:lvl1pPr>
          </a:lstStyle>
          <a:p>
            <a:r>
              <a:rPr lang="en-US"/>
              <a:t>Kilpatrick Confidential</a:t>
            </a:r>
          </a:p>
        </p:txBody>
      </p:sp>
      <p:sp>
        <p:nvSpPr>
          <p:cNvPr id="11" name="Graphic 9">
            <a:extLst>
              <a:ext uri="{FF2B5EF4-FFF2-40B4-BE49-F238E27FC236}">
                <a16:creationId xmlns:a16="http://schemas.microsoft.com/office/drawing/2014/main" id="{A2B22CC6-CEC5-BB84-7C7B-362501719D5B}"/>
              </a:ext>
            </a:extLst>
          </p:cNvPr>
          <p:cNvSpPr/>
          <p:nvPr/>
        </p:nvSpPr>
        <p:spPr>
          <a:xfrm>
            <a:off x="2375" y="-1533"/>
            <a:ext cx="12184248" cy="6857552"/>
          </a:xfrm>
          <a:custGeom>
            <a:avLst/>
            <a:gdLst>
              <a:gd name="connsiteX0" fmla="*/ 0 w 12184248"/>
              <a:gd name="connsiteY0" fmla="*/ 6857553 h 6857552"/>
              <a:gd name="connsiteX1" fmla="*/ 0 w 12184248"/>
              <a:gd name="connsiteY1" fmla="*/ 6507955 h 6857552"/>
              <a:gd name="connsiteX2" fmla="*/ 1211436 w 12184248"/>
              <a:gd name="connsiteY2" fmla="*/ 3649473 h 6857552"/>
              <a:gd name="connsiteX3" fmla="*/ 4136149 w 12184248"/>
              <a:gd name="connsiteY3" fmla="*/ 2465486 h 6857552"/>
              <a:gd name="connsiteX4" fmla="*/ 12184249 w 12184248"/>
              <a:gd name="connsiteY4" fmla="*/ 2465486 h 6857552"/>
              <a:gd name="connsiteX5" fmla="*/ 12184249 w 12184248"/>
              <a:gd name="connsiteY5" fmla="*/ 2668726 h 6857552"/>
              <a:gd name="connsiteX6" fmla="*/ 4826741 w 12184248"/>
              <a:gd name="connsiteY6" fmla="*/ 2668726 h 6857552"/>
              <a:gd name="connsiteX7" fmla="*/ 1455733 w 12184248"/>
              <a:gd name="connsiteY7" fmla="*/ 0 h 6857552"/>
              <a:gd name="connsiteX8" fmla="*/ 230228 w 12184248"/>
              <a:gd name="connsiteY8" fmla="*/ 6857553 h 6857552"/>
              <a:gd name="connsiteX9" fmla="*/ 230228 w 12184248"/>
              <a:gd name="connsiteY9" fmla="*/ 0 h 6857552"/>
              <a:gd name="connsiteX10" fmla="*/ 690774 w 12184248"/>
              <a:gd name="connsiteY10" fmla="*/ 6857463 h 6857552"/>
              <a:gd name="connsiteX11" fmla="*/ 690774 w 12184248"/>
              <a:gd name="connsiteY11" fmla="*/ 0 h 6857552"/>
              <a:gd name="connsiteX12" fmla="*/ 921002 w 12184248"/>
              <a:gd name="connsiteY12" fmla="*/ 6857463 h 6857552"/>
              <a:gd name="connsiteX13" fmla="*/ 921002 w 12184248"/>
              <a:gd name="connsiteY13" fmla="*/ 0 h 685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4248" h="6857552">
                <a:moveTo>
                  <a:pt x="0" y="6857553"/>
                </a:moveTo>
                <a:lnTo>
                  <a:pt x="0" y="6507955"/>
                </a:lnTo>
                <a:cubicBezTo>
                  <a:pt x="0" y="5428178"/>
                  <a:pt x="430215" y="4413051"/>
                  <a:pt x="1211436" y="3649473"/>
                </a:cubicBezTo>
                <a:cubicBezTo>
                  <a:pt x="1992657" y="2885985"/>
                  <a:pt x="3031330" y="2465486"/>
                  <a:pt x="4136149" y="2465486"/>
                </a:cubicBezTo>
                <a:lnTo>
                  <a:pt x="12184249" y="2465486"/>
                </a:lnTo>
                <a:moveTo>
                  <a:pt x="12184249" y="2668726"/>
                </a:moveTo>
                <a:lnTo>
                  <a:pt x="4826741" y="2668726"/>
                </a:lnTo>
                <a:cubicBezTo>
                  <a:pt x="3169102" y="2668816"/>
                  <a:pt x="1784812" y="1524476"/>
                  <a:pt x="1455733" y="0"/>
                </a:cubicBezTo>
                <a:moveTo>
                  <a:pt x="230228" y="6857553"/>
                </a:moveTo>
                <a:lnTo>
                  <a:pt x="230228" y="0"/>
                </a:lnTo>
                <a:moveTo>
                  <a:pt x="690774" y="6857463"/>
                </a:moveTo>
                <a:lnTo>
                  <a:pt x="690774" y="0"/>
                </a:lnTo>
                <a:moveTo>
                  <a:pt x="921002" y="6857463"/>
                </a:moveTo>
                <a:lnTo>
                  <a:pt x="921002" y="0"/>
                </a:lnTo>
              </a:path>
            </a:pathLst>
          </a:custGeom>
          <a:noFill/>
          <a:ln w="4566" cap="flat">
            <a:solidFill>
              <a:schemeClr val="bg1"/>
            </a:solid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03E42F7E-68D9-5507-F8D4-5E00CDAC3AC9}"/>
              </a:ext>
            </a:extLst>
          </p:cNvPr>
          <p:cNvGrpSpPr/>
          <p:nvPr userDrawn="1"/>
        </p:nvGrpSpPr>
        <p:grpSpPr>
          <a:xfrm>
            <a:off x="11191500" y="530839"/>
            <a:ext cx="493731" cy="493732"/>
            <a:chOff x="11306456" y="501650"/>
            <a:chExt cx="378776" cy="378777"/>
          </a:xfrm>
        </p:grpSpPr>
        <p:sp>
          <p:nvSpPr>
            <p:cNvPr id="9" name="Freeform: Shape 8">
              <a:extLst>
                <a:ext uri="{FF2B5EF4-FFF2-40B4-BE49-F238E27FC236}">
                  <a16:creationId xmlns:a16="http://schemas.microsoft.com/office/drawing/2014/main" id="{15EEABBD-61ED-B535-E42A-A9ED536D229C}"/>
                </a:ext>
              </a:extLst>
            </p:cNvPr>
            <p:cNvSpPr/>
            <p:nvPr/>
          </p:nvSpPr>
          <p:spPr>
            <a:xfrm>
              <a:off x="11497312" y="501650"/>
              <a:ext cx="187920" cy="378777"/>
            </a:xfrm>
            <a:custGeom>
              <a:avLst/>
              <a:gdLst>
                <a:gd name="connsiteX0" fmla="*/ 187921 w 187920"/>
                <a:gd name="connsiteY0" fmla="*/ 0 h 378777"/>
                <a:gd name="connsiteX1" fmla="*/ 128207 w 187920"/>
                <a:gd name="connsiteY1" fmla="*/ 0 h 378777"/>
                <a:gd name="connsiteX2" fmla="*/ 38881 w 187920"/>
                <a:gd name="connsiteY2" fmla="*/ 94884 h 378777"/>
                <a:gd name="connsiteX3" fmla="*/ 0 w 187920"/>
                <a:gd name="connsiteY3" fmla="*/ 189389 h 378777"/>
                <a:gd name="connsiteX4" fmla="*/ 38881 w 187920"/>
                <a:gd name="connsiteY4" fmla="*/ 283893 h 378777"/>
                <a:gd name="connsiteX5" fmla="*/ 128207 w 187920"/>
                <a:gd name="connsiteY5" fmla="*/ 378777 h 378777"/>
                <a:gd name="connsiteX6" fmla="*/ 187921 w 187920"/>
                <a:gd name="connsiteY6" fmla="*/ 378777 h 378777"/>
                <a:gd name="connsiteX7" fmla="*/ 0 w 187920"/>
                <a:gd name="connsiteY7" fmla="*/ 189389 h 378777"/>
                <a:gd name="connsiteX8" fmla="*/ 187921 w 187920"/>
                <a:gd name="connsiteY8" fmla="*/ 0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0" h="378777">
                  <a:moveTo>
                    <a:pt x="187921" y="0"/>
                  </a:moveTo>
                  <a:lnTo>
                    <a:pt x="128207" y="0"/>
                  </a:lnTo>
                  <a:lnTo>
                    <a:pt x="38881" y="94884"/>
                  </a:lnTo>
                  <a:cubicBezTo>
                    <a:pt x="38881" y="94884"/>
                    <a:pt x="0" y="132960"/>
                    <a:pt x="0" y="189389"/>
                  </a:cubicBezTo>
                  <a:cubicBezTo>
                    <a:pt x="0" y="245817"/>
                    <a:pt x="38881" y="283893"/>
                    <a:pt x="38881" y="283893"/>
                  </a:cubicBezTo>
                  <a:lnTo>
                    <a:pt x="128207" y="378777"/>
                  </a:lnTo>
                  <a:lnTo>
                    <a:pt x="187921" y="378777"/>
                  </a:lnTo>
                  <a:lnTo>
                    <a:pt x="0" y="189389"/>
                  </a:lnTo>
                  <a:lnTo>
                    <a:pt x="187921" y="0"/>
                  </a:lnTo>
                  <a:close/>
                </a:path>
              </a:pathLst>
            </a:custGeom>
            <a:solidFill>
              <a:schemeClr val="bg1"/>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CC1683A-8714-E9FB-DBD0-E84FF9E2EAE7}"/>
                </a:ext>
              </a:extLst>
            </p:cNvPr>
            <p:cNvSpPr/>
            <p:nvPr/>
          </p:nvSpPr>
          <p:spPr>
            <a:xfrm>
              <a:off x="11453464" y="501650"/>
              <a:ext cx="97094" cy="378777"/>
            </a:xfrm>
            <a:custGeom>
              <a:avLst/>
              <a:gdLst>
                <a:gd name="connsiteX0" fmla="*/ 876 w 97094"/>
                <a:gd name="connsiteY0" fmla="*/ 189389 h 378777"/>
                <a:gd name="connsiteX1" fmla="*/ 97095 w 97094"/>
                <a:gd name="connsiteY1" fmla="*/ 0 h 378777"/>
                <a:gd name="connsiteX2" fmla="*/ 43479 w 97094"/>
                <a:gd name="connsiteY2" fmla="*/ 0 h 378777"/>
                <a:gd name="connsiteX3" fmla="*/ 43479 w 97094"/>
                <a:gd name="connsiteY3" fmla="*/ 378777 h 378777"/>
                <a:gd name="connsiteX4" fmla="*/ 97095 w 97094"/>
                <a:gd name="connsiteY4" fmla="*/ 378777 h 378777"/>
                <a:gd name="connsiteX5" fmla="*/ 876 w 97094"/>
                <a:gd name="connsiteY5" fmla="*/ 189389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94" h="378777">
                  <a:moveTo>
                    <a:pt x="876" y="189389"/>
                  </a:moveTo>
                  <a:lnTo>
                    <a:pt x="97095" y="0"/>
                  </a:lnTo>
                  <a:lnTo>
                    <a:pt x="43479" y="0"/>
                  </a:lnTo>
                  <a:cubicBezTo>
                    <a:pt x="-14493" y="122762"/>
                    <a:pt x="-14493" y="256015"/>
                    <a:pt x="43479" y="378777"/>
                  </a:cubicBezTo>
                  <a:lnTo>
                    <a:pt x="97095" y="378777"/>
                  </a:lnTo>
                  <a:lnTo>
                    <a:pt x="876" y="189389"/>
                  </a:lnTo>
                  <a:close/>
                </a:path>
              </a:pathLst>
            </a:custGeom>
            <a:solidFill>
              <a:schemeClr val="bg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C6C55B-75B4-ADDE-9F56-D03B0F8C6292}"/>
                </a:ext>
              </a:extLst>
            </p:cNvPr>
            <p:cNvSpPr/>
            <p:nvPr/>
          </p:nvSpPr>
          <p:spPr>
            <a:xfrm>
              <a:off x="11384550"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1130CA5-6283-8B18-DF74-66E2D1C73CAA}"/>
                </a:ext>
              </a:extLst>
            </p:cNvPr>
            <p:cNvSpPr/>
            <p:nvPr/>
          </p:nvSpPr>
          <p:spPr>
            <a:xfrm>
              <a:off x="11306456"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60977352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3">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A3D472-C27D-6802-DC3E-2EB1A80700DF}"/>
              </a:ext>
            </a:extLst>
          </p:cNvPr>
          <p:cNvSpPr/>
          <p:nvPr userDrawn="1"/>
        </p:nvSpPr>
        <p:spPr>
          <a:xfrm>
            <a:off x="0" y="0"/>
            <a:ext cx="9144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raphic 8">
            <a:extLst>
              <a:ext uri="{FF2B5EF4-FFF2-40B4-BE49-F238E27FC236}">
                <a16:creationId xmlns:a16="http://schemas.microsoft.com/office/drawing/2014/main" id="{6255B60C-1DA4-67C3-DEAA-0B7C1CD12504}"/>
              </a:ext>
            </a:extLst>
          </p:cNvPr>
          <p:cNvSpPr/>
          <p:nvPr/>
        </p:nvSpPr>
        <p:spPr>
          <a:xfrm>
            <a:off x="-1" y="1567664"/>
            <a:ext cx="12241163" cy="4095404"/>
          </a:xfrm>
          <a:custGeom>
            <a:avLst/>
            <a:gdLst>
              <a:gd name="connsiteX0" fmla="*/ 12165131 w 12241163"/>
              <a:gd name="connsiteY0" fmla="*/ 3867879 h 4095404"/>
              <a:gd name="connsiteX1" fmla="*/ 0 w 12241163"/>
              <a:gd name="connsiteY1" fmla="*/ 3867879 h 4095404"/>
              <a:gd name="connsiteX2" fmla="*/ 7360665 w 12241163"/>
              <a:gd name="connsiteY2" fmla="*/ 0 h 4095404"/>
              <a:gd name="connsiteX3" fmla="*/ 12241163 w 12241163"/>
              <a:gd name="connsiteY3" fmla="*/ 0 h 4095404"/>
              <a:gd name="connsiteX4" fmla="*/ 0 w 12241163"/>
              <a:gd name="connsiteY4" fmla="*/ 4095404 h 4095404"/>
              <a:gd name="connsiteX5" fmla="*/ 1904350 w 12241163"/>
              <a:gd name="connsiteY5" fmla="*/ 4095404 h 4095404"/>
              <a:gd name="connsiteX6" fmla="*/ 7360665 w 12241163"/>
              <a:gd name="connsiteY6" fmla="*/ 0 h 4095404"/>
              <a:gd name="connsiteX7" fmla="*/ 11024650 w 12241163"/>
              <a:gd name="connsiteY7" fmla="*/ 0 h 4095404"/>
              <a:gd name="connsiteX8" fmla="*/ 11024650 w 12241163"/>
              <a:gd name="connsiteY8" fmla="*/ 0 h 4095404"/>
              <a:gd name="connsiteX9" fmla="*/ 7360665 w 12241163"/>
              <a:gd name="connsiteY9" fmla="*/ 0 h 4095404"/>
              <a:gd name="connsiteX10" fmla="*/ 1904350 w 12241163"/>
              <a:gd name="connsiteY10" fmla="*/ 3384378 h 4095404"/>
              <a:gd name="connsiteX11" fmla="*/ 0 w 12241163"/>
              <a:gd name="connsiteY11" fmla="*/ 3384378 h 4095404"/>
              <a:gd name="connsiteX12" fmla="*/ 11024650 w 12241163"/>
              <a:gd name="connsiteY12" fmla="*/ 0 h 4095404"/>
              <a:gd name="connsiteX13" fmla="*/ 7360665 w 12241163"/>
              <a:gd name="connsiteY13" fmla="*/ 0 h 4095404"/>
              <a:gd name="connsiteX14" fmla="*/ 1904350 w 12241163"/>
              <a:gd name="connsiteY14" fmla="*/ 3640352 h 4095404"/>
              <a:gd name="connsiteX15" fmla="*/ 0 w 12241163"/>
              <a:gd name="connsiteY15" fmla="*/ 3640352 h 409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1163" h="4095404">
                <a:moveTo>
                  <a:pt x="12165131" y="3867879"/>
                </a:moveTo>
                <a:lnTo>
                  <a:pt x="0" y="3867879"/>
                </a:lnTo>
                <a:moveTo>
                  <a:pt x="7360665" y="0"/>
                </a:moveTo>
                <a:lnTo>
                  <a:pt x="12241163" y="0"/>
                </a:lnTo>
                <a:moveTo>
                  <a:pt x="0" y="4095404"/>
                </a:moveTo>
                <a:lnTo>
                  <a:pt x="1904350" y="4095404"/>
                </a:lnTo>
                <a:cubicBezTo>
                  <a:pt x="4888482" y="4095404"/>
                  <a:pt x="4714305" y="0"/>
                  <a:pt x="7360665" y="0"/>
                </a:cubicBezTo>
                <a:lnTo>
                  <a:pt x="11024650" y="0"/>
                </a:lnTo>
                <a:moveTo>
                  <a:pt x="11024650" y="0"/>
                </a:moveTo>
                <a:lnTo>
                  <a:pt x="7360665" y="0"/>
                </a:lnTo>
                <a:cubicBezTo>
                  <a:pt x="4309181" y="0"/>
                  <a:pt x="3647448" y="3384378"/>
                  <a:pt x="1904350" y="3384378"/>
                </a:cubicBezTo>
                <a:lnTo>
                  <a:pt x="0" y="3384378"/>
                </a:lnTo>
                <a:moveTo>
                  <a:pt x="11024650" y="0"/>
                </a:moveTo>
                <a:lnTo>
                  <a:pt x="7360665" y="0"/>
                </a:lnTo>
                <a:cubicBezTo>
                  <a:pt x="4434381" y="0"/>
                  <a:pt x="3862049" y="3640352"/>
                  <a:pt x="1904350" y="3640352"/>
                </a:cubicBezTo>
                <a:lnTo>
                  <a:pt x="0" y="3640352"/>
                </a:lnTo>
              </a:path>
            </a:pathLst>
          </a:custGeom>
          <a:noFill/>
          <a:ln w="3168" cap="flat">
            <a:solidFill>
              <a:srgbClr val="BA0C2F"/>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50B8387F-7C17-6AD8-4D67-8EEEE06B2598}"/>
              </a:ext>
            </a:extLst>
          </p:cNvPr>
          <p:cNvSpPr>
            <a:spLocks noGrp="1"/>
          </p:cNvSpPr>
          <p:nvPr>
            <p:ph type="subTitle" idx="1"/>
          </p:nvPr>
        </p:nvSpPr>
        <p:spPr>
          <a:xfrm>
            <a:off x="1446213" y="6935270"/>
            <a:ext cx="2960135" cy="256968"/>
          </a:xfrm>
        </p:spPr>
        <p:txBody>
          <a:bodyPr/>
          <a:lstStyle>
            <a:lvl1pPr marL="0" indent="0" algn="l">
              <a:buNone/>
              <a:defRPr sz="9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7115175" y="2429654"/>
            <a:ext cx="4568843" cy="1963442"/>
          </a:xfrm>
        </p:spPr>
        <p:txBody>
          <a:bodyPr/>
          <a:lstStyle>
            <a:lvl1pPr>
              <a:lnSpc>
                <a:spcPct val="90000"/>
              </a:lnSpc>
              <a:spcBef>
                <a:spcPts val="0"/>
              </a:spcBef>
              <a:defRPr sz="4400" spc="-70" baseline="0">
                <a:solidFill>
                  <a:schemeClr val="accent1"/>
                </a:solidFill>
              </a:defRPr>
            </a:lvl1pPr>
            <a:lvl2pPr marL="0" indent="0">
              <a:lnSpc>
                <a:spcPct val="100000"/>
              </a:lnSpc>
              <a:spcBef>
                <a:spcPts val="2400"/>
              </a:spcBef>
              <a:buNone/>
              <a:defRPr sz="1200" spc="-30" baseline="0">
                <a:solidFill>
                  <a:schemeClr val="accent1"/>
                </a:solidFill>
              </a:defRPr>
            </a:lvl2pPr>
          </a:lstStyle>
          <a:p>
            <a:pPr lvl="0"/>
            <a:r>
              <a:rPr lang="en-US"/>
              <a:t>Click to edit Master text styles</a:t>
            </a:r>
          </a:p>
        </p:txBody>
      </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rot="16200000">
            <a:off x="-1597884" y="3199676"/>
            <a:ext cx="4236971" cy="256968"/>
          </a:xfrm>
        </p:spPr>
        <p:txBody>
          <a:bodyPr lIns="0" tIns="0" rIns="0" bIns="0" anchor="t" anchorCtr="0"/>
          <a:lstStyle>
            <a:lvl1pPr algn="ctr">
              <a:defRPr>
                <a:solidFill>
                  <a:schemeClr val="bg1"/>
                </a:solidFill>
              </a:defRPr>
            </a:lvl1pPr>
          </a:lstStyle>
          <a:p>
            <a:r>
              <a:rPr lang="en-US"/>
              <a:t>Kilpatrick Confidential</a:t>
            </a:r>
          </a:p>
        </p:txBody>
      </p:sp>
      <p:sp>
        <p:nvSpPr>
          <p:cNvPr id="4" name="Text Placeholder 7">
            <a:extLst>
              <a:ext uri="{FF2B5EF4-FFF2-40B4-BE49-F238E27FC236}">
                <a16:creationId xmlns:a16="http://schemas.microsoft.com/office/drawing/2014/main" id="{1E0328D8-5639-2F58-00F2-B7F466277E02}"/>
              </a:ext>
            </a:extLst>
          </p:cNvPr>
          <p:cNvSpPr>
            <a:spLocks noGrp="1"/>
          </p:cNvSpPr>
          <p:nvPr>
            <p:ph type="body" sz="quarter" idx="14" hasCustomPrompt="1"/>
          </p:nvPr>
        </p:nvSpPr>
        <p:spPr>
          <a:xfrm>
            <a:off x="7216501" y="4479778"/>
            <a:ext cx="5294934" cy="3045426"/>
          </a:xfrm>
        </p:spPr>
        <p:txBody>
          <a:bodyPr anchor="b" anchorCtr="0"/>
          <a:lstStyle>
            <a:lvl1pPr algn="r">
              <a:lnSpc>
                <a:spcPct val="90000"/>
              </a:lnSpc>
              <a:spcBef>
                <a:spcPts val="0"/>
              </a:spcBef>
              <a:defRPr sz="25000" spc="-500" baseline="0">
                <a:solidFill>
                  <a:schemeClr val="accent1"/>
                </a:solidFill>
              </a:defRPr>
            </a:lvl1pPr>
            <a:lvl2pPr marL="0" indent="0">
              <a:lnSpc>
                <a:spcPct val="100000"/>
              </a:lnSpc>
              <a:spcBef>
                <a:spcPts val="2400"/>
              </a:spcBef>
              <a:buNone/>
              <a:defRPr sz="1200" spc="-30" baseline="0">
                <a:solidFill>
                  <a:schemeClr val="accent1"/>
                </a:solidFill>
              </a:defRPr>
            </a:lvl2pPr>
          </a:lstStyle>
          <a:p>
            <a:pPr lvl="0"/>
            <a:r>
              <a:rPr lang="en-US"/>
              <a:t>01</a:t>
            </a:r>
          </a:p>
        </p:txBody>
      </p:sp>
      <p:sp>
        <p:nvSpPr>
          <p:cNvPr id="12" name="Slide Number Placeholder 5">
            <a:extLst>
              <a:ext uri="{FF2B5EF4-FFF2-40B4-BE49-F238E27FC236}">
                <a16:creationId xmlns:a16="http://schemas.microsoft.com/office/drawing/2014/main" id="{D06194FE-C810-0369-BBCE-14F35E772EDB}"/>
              </a:ext>
            </a:extLst>
          </p:cNvPr>
          <p:cNvSpPr>
            <a:spLocks noGrp="1"/>
          </p:cNvSpPr>
          <p:nvPr>
            <p:ph type="sldNum" sz="quarter" idx="12"/>
          </p:nvPr>
        </p:nvSpPr>
        <p:spPr>
          <a:xfrm>
            <a:off x="228120" y="486974"/>
            <a:ext cx="438193" cy="229436"/>
          </a:xfrm>
          <a:prstGeom prst="rect">
            <a:avLst/>
          </a:prstGeom>
        </p:spPr>
        <p:txBody>
          <a:bodyPr/>
          <a:lstStyle>
            <a:lvl1pPr>
              <a:defRPr>
                <a:solidFill>
                  <a:schemeClr val="bg1"/>
                </a:solidFill>
              </a:defRPr>
            </a:lvl1pPr>
          </a:lstStyle>
          <a:p>
            <a:fld id="{68F49509-3610-41FB-9159-2C80BA4DB928}" type="slidenum">
              <a:rPr lang="en-US" smtClean="0"/>
              <a:pPr/>
              <a:t>‹#›</a:t>
            </a:fld>
            <a:endParaRPr lang="en-US"/>
          </a:p>
        </p:txBody>
      </p:sp>
      <p:grpSp>
        <p:nvGrpSpPr>
          <p:cNvPr id="6" name="Group 5">
            <a:extLst>
              <a:ext uri="{FF2B5EF4-FFF2-40B4-BE49-F238E27FC236}">
                <a16:creationId xmlns:a16="http://schemas.microsoft.com/office/drawing/2014/main" id="{BD758056-AFEB-1561-0DA5-D0FD5E3B6497}"/>
              </a:ext>
            </a:extLst>
          </p:cNvPr>
          <p:cNvGrpSpPr/>
          <p:nvPr userDrawn="1"/>
        </p:nvGrpSpPr>
        <p:grpSpPr>
          <a:xfrm>
            <a:off x="264355" y="5969360"/>
            <a:ext cx="378776" cy="378777"/>
            <a:chOff x="11306456" y="501650"/>
            <a:chExt cx="378776" cy="378777"/>
          </a:xfrm>
        </p:grpSpPr>
        <p:sp>
          <p:nvSpPr>
            <p:cNvPr id="7" name="Freeform: Shape 6">
              <a:extLst>
                <a:ext uri="{FF2B5EF4-FFF2-40B4-BE49-F238E27FC236}">
                  <a16:creationId xmlns:a16="http://schemas.microsoft.com/office/drawing/2014/main" id="{1DDDCB56-DC4E-274F-FB64-294BB306A7ED}"/>
                </a:ext>
              </a:extLst>
            </p:cNvPr>
            <p:cNvSpPr/>
            <p:nvPr/>
          </p:nvSpPr>
          <p:spPr>
            <a:xfrm>
              <a:off x="11497312" y="501650"/>
              <a:ext cx="187920" cy="378777"/>
            </a:xfrm>
            <a:custGeom>
              <a:avLst/>
              <a:gdLst>
                <a:gd name="connsiteX0" fmla="*/ 187921 w 187920"/>
                <a:gd name="connsiteY0" fmla="*/ 0 h 378777"/>
                <a:gd name="connsiteX1" fmla="*/ 128207 w 187920"/>
                <a:gd name="connsiteY1" fmla="*/ 0 h 378777"/>
                <a:gd name="connsiteX2" fmla="*/ 38881 w 187920"/>
                <a:gd name="connsiteY2" fmla="*/ 94884 h 378777"/>
                <a:gd name="connsiteX3" fmla="*/ 0 w 187920"/>
                <a:gd name="connsiteY3" fmla="*/ 189389 h 378777"/>
                <a:gd name="connsiteX4" fmla="*/ 38881 w 187920"/>
                <a:gd name="connsiteY4" fmla="*/ 283893 h 378777"/>
                <a:gd name="connsiteX5" fmla="*/ 128207 w 187920"/>
                <a:gd name="connsiteY5" fmla="*/ 378777 h 378777"/>
                <a:gd name="connsiteX6" fmla="*/ 187921 w 187920"/>
                <a:gd name="connsiteY6" fmla="*/ 378777 h 378777"/>
                <a:gd name="connsiteX7" fmla="*/ 0 w 187920"/>
                <a:gd name="connsiteY7" fmla="*/ 189389 h 378777"/>
                <a:gd name="connsiteX8" fmla="*/ 187921 w 187920"/>
                <a:gd name="connsiteY8" fmla="*/ 0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0" h="378777">
                  <a:moveTo>
                    <a:pt x="187921" y="0"/>
                  </a:moveTo>
                  <a:lnTo>
                    <a:pt x="128207" y="0"/>
                  </a:lnTo>
                  <a:lnTo>
                    <a:pt x="38881" y="94884"/>
                  </a:lnTo>
                  <a:cubicBezTo>
                    <a:pt x="38881" y="94884"/>
                    <a:pt x="0" y="132960"/>
                    <a:pt x="0" y="189389"/>
                  </a:cubicBezTo>
                  <a:cubicBezTo>
                    <a:pt x="0" y="245817"/>
                    <a:pt x="38881" y="283893"/>
                    <a:pt x="38881" y="283893"/>
                  </a:cubicBezTo>
                  <a:lnTo>
                    <a:pt x="128207" y="378777"/>
                  </a:lnTo>
                  <a:lnTo>
                    <a:pt x="187921" y="378777"/>
                  </a:lnTo>
                  <a:lnTo>
                    <a:pt x="0" y="189389"/>
                  </a:lnTo>
                  <a:lnTo>
                    <a:pt x="187921" y="0"/>
                  </a:lnTo>
                  <a:close/>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3C43EDE-6B21-EA31-7513-52247D045968}"/>
                </a:ext>
              </a:extLst>
            </p:cNvPr>
            <p:cNvSpPr/>
            <p:nvPr/>
          </p:nvSpPr>
          <p:spPr>
            <a:xfrm>
              <a:off x="11453464" y="501650"/>
              <a:ext cx="97094" cy="378777"/>
            </a:xfrm>
            <a:custGeom>
              <a:avLst/>
              <a:gdLst>
                <a:gd name="connsiteX0" fmla="*/ 876 w 97094"/>
                <a:gd name="connsiteY0" fmla="*/ 189389 h 378777"/>
                <a:gd name="connsiteX1" fmla="*/ 97095 w 97094"/>
                <a:gd name="connsiteY1" fmla="*/ 0 h 378777"/>
                <a:gd name="connsiteX2" fmla="*/ 43479 w 97094"/>
                <a:gd name="connsiteY2" fmla="*/ 0 h 378777"/>
                <a:gd name="connsiteX3" fmla="*/ 43479 w 97094"/>
                <a:gd name="connsiteY3" fmla="*/ 378777 h 378777"/>
                <a:gd name="connsiteX4" fmla="*/ 97095 w 97094"/>
                <a:gd name="connsiteY4" fmla="*/ 378777 h 378777"/>
                <a:gd name="connsiteX5" fmla="*/ 876 w 97094"/>
                <a:gd name="connsiteY5" fmla="*/ 189389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94" h="378777">
                  <a:moveTo>
                    <a:pt x="876" y="189389"/>
                  </a:moveTo>
                  <a:lnTo>
                    <a:pt x="97095" y="0"/>
                  </a:lnTo>
                  <a:lnTo>
                    <a:pt x="43479" y="0"/>
                  </a:lnTo>
                  <a:cubicBezTo>
                    <a:pt x="-14493" y="122762"/>
                    <a:pt x="-14493" y="256015"/>
                    <a:pt x="43479" y="378777"/>
                  </a:cubicBezTo>
                  <a:lnTo>
                    <a:pt x="97095" y="378777"/>
                  </a:lnTo>
                  <a:lnTo>
                    <a:pt x="876" y="189389"/>
                  </a:lnTo>
                  <a:close/>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2A19F04-4E18-D681-8C64-44A8E63FE30A}"/>
                </a:ext>
              </a:extLst>
            </p:cNvPr>
            <p:cNvSpPr/>
            <p:nvPr/>
          </p:nvSpPr>
          <p:spPr>
            <a:xfrm>
              <a:off x="11384550"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DB57F8E-C0B7-F897-BA34-D7ACC5842C94}"/>
                </a:ext>
              </a:extLst>
            </p:cNvPr>
            <p:cNvSpPr/>
            <p:nvPr/>
          </p:nvSpPr>
          <p:spPr>
            <a:xfrm>
              <a:off x="11306456"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grpSp>
      <p:sp>
        <p:nvSpPr>
          <p:cNvPr id="8" name="Picture Placeholder 13">
            <a:extLst>
              <a:ext uri="{FF2B5EF4-FFF2-40B4-BE49-F238E27FC236}">
                <a16:creationId xmlns:a16="http://schemas.microsoft.com/office/drawing/2014/main" id="{C4BE26B3-B76D-9711-896A-2F2C4DCFAE5A}"/>
              </a:ext>
            </a:extLst>
          </p:cNvPr>
          <p:cNvSpPr>
            <a:spLocks noGrp="1"/>
          </p:cNvSpPr>
          <p:nvPr>
            <p:ph type="pic" sz="quarter" idx="15" hasCustomPrompt="1"/>
          </p:nvPr>
        </p:nvSpPr>
        <p:spPr>
          <a:xfrm>
            <a:off x="9926656" y="516397"/>
            <a:ext cx="1757362" cy="457200"/>
          </a:xfrm>
          <a:solidFill>
            <a:schemeClr val="bg2"/>
          </a:solidFill>
        </p:spPr>
        <p:txBody>
          <a:bodyPr anchor="ctr" anchorCtr="0"/>
          <a:lstStyle>
            <a:lvl1pPr algn="ctr">
              <a:defRPr sz="1200">
                <a:solidFill>
                  <a:schemeClr val="tx1"/>
                </a:solidFill>
              </a:defRPr>
            </a:lvl1pPr>
          </a:lstStyle>
          <a:p>
            <a:r>
              <a:rPr lang="en-US"/>
              <a:t>Insert Client Logo</a:t>
            </a:r>
          </a:p>
        </p:txBody>
      </p:sp>
    </p:spTree>
    <p:extLst>
      <p:ext uri="{BB962C8B-B14F-4D97-AF65-F5344CB8AC3E}">
        <p14:creationId xmlns:p14="http://schemas.microsoft.com/office/powerpoint/2010/main" val="104756432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3">
    <p:bg>
      <p:bgPr>
        <a:solidFill>
          <a:schemeClr val="accent3"/>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A3D472-C27D-6802-DC3E-2EB1A80700DF}"/>
              </a:ext>
            </a:extLst>
          </p:cNvPr>
          <p:cNvSpPr/>
          <p:nvPr userDrawn="1"/>
        </p:nvSpPr>
        <p:spPr>
          <a:xfrm>
            <a:off x="0" y="0"/>
            <a:ext cx="9144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raphic 8">
            <a:extLst>
              <a:ext uri="{FF2B5EF4-FFF2-40B4-BE49-F238E27FC236}">
                <a16:creationId xmlns:a16="http://schemas.microsoft.com/office/drawing/2014/main" id="{6255B60C-1DA4-67C3-DEAA-0B7C1CD12504}"/>
              </a:ext>
            </a:extLst>
          </p:cNvPr>
          <p:cNvSpPr/>
          <p:nvPr/>
        </p:nvSpPr>
        <p:spPr>
          <a:xfrm>
            <a:off x="-1" y="1567664"/>
            <a:ext cx="12241163" cy="4095404"/>
          </a:xfrm>
          <a:custGeom>
            <a:avLst/>
            <a:gdLst>
              <a:gd name="connsiteX0" fmla="*/ 12165131 w 12241163"/>
              <a:gd name="connsiteY0" fmla="*/ 3867879 h 4095404"/>
              <a:gd name="connsiteX1" fmla="*/ 0 w 12241163"/>
              <a:gd name="connsiteY1" fmla="*/ 3867879 h 4095404"/>
              <a:gd name="connsiteX2" fmla="*/ 7360665 w 12241163"/>
              <a:gd name="connsiteY2" fmla="*/ 0 h 4095404"/>
              <a:gd name="connsiteX3" fmla="*/ 12241163 w 12241163"/>
              <a:gd name="connsiteY3" fmla="*/ 0 h 4095404"/>
              <a:gd name="connsiteX4" fmla="*/ 0 w 12241163"/>
              <a:gd name="connsiteY4" fmla="*/ 4095404 h 4095404"/>
              <a:gd name="connsiteX5" fmla="*/ 1904350 w 12241163"/>
              <a:gd name="connsiteY5" fmla="*/ 4095404 h 4095404"/>
              <a:gd name="connsiteX6" fmla="*/ 7360665 w 12241163"/>
              <a:gd name="connsiteY6" fmla="*/ 0 h 4095404"/>
              <a:gd name="connsiteX7" fmla="*/ 11024650 w 12241163"/>
              <a:gd name="connsiteY7" fmla="*/ 0 h 4095404"/>
              <a:gd name="connsiteX8" fmla="*/ 11024650 w 12241163"/>
              <a:gd name="connsiteY8" fmla="*/ 0 h 4095404"/>
              <a:gd name="connsiteX9" fmla="*/ 7360665 w 12241163"/>
              <a:gd name="connsiteY9" fmla="*/ 0 h 4095404"/>
              <a:gd name="connsiteX10" fmla="*/ 1904350 w 12241163"/>
              <a:gd name="connsiteY10" fmla="*/ 3384378 h 4095404"/>
              <a:gd name="connsiteX11" fmla="*/ 0 w 12241163"/>
              <a:gd name="connsiteY11" fmla="*/ 3384378 h 4095404"/>
              <a:gd name="connsiteX12" fmla="*/ 11024650 w 12241163"/>
              <a:gd name="connsiteY12" fmla="*/ 0 h 4095404"/>
              <a:gd name="connsiteX13" fmla="*/ 7360665 w 12241163"/>
              <a:gd name="connsiteY13" fmla="*/ 0 h 4095404"/>
              <a:gd name="connsiteX14" fmla="*/ 1904350 w 12241163"/>
              <a:gd name="connsiteY14" fmla="*/ 3640352 h 4095404"/>
              <a:gd name="connsiteX15" fmla="*/ 0 w 12241163"/>
              <a:gd name="connsiteY15" fmla="*/ 3640352 h 409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1163" h="4095404">
                <a:moveTo>
                  <a:pt x="12165131" y="3867879"/>
                </a:moveTo>
                <a:lnTo>
                  <a:pt x="0" y="3867879"/>
                </a:lnTo>
                <a:moveTo>
                  <a:pt x="7360665" y="0"/>
                </a:moveTo>
                <a:lnTo>
                  <a:pt x="12241163" y="0"/>
                </a:lnTo>
                <a:moveTo>
                  <a:pt x="0" y="4095404"/>
                </a:moveTo>
                <a:lnTo>
                  <a:pt x="1904350" y="4095404"/>
                </a:lnTo>
                <a:cubicBezTo>
                  <a:pt x="4888482" y="4095404"/>
                  <a:pt x="4714305" y="0"/>
                  <a:pt x="7360665" y="0"/>
                </a:cubicBezTo>
                <a:lnTo>
                  <a:pt x="11024650" y="0"/>
                </a:lnTo>
                <a:moveTo>
                  <a:pt x="11024650" y="0"/>
                </a:moveTo>
                <a:lnTo>
                  <a:pt x="7360665" y="0"/>
                </a:lnTo>
                <a:cubicBezTo>
                  <a:pt x="4309181" y="0"/>
                  <a:pt x="3647448" y="3384378"/>
                  <a:pt x="1904350" y="3384378"/>
                </a:cubicBezTo>
                <a:lnTo>
                  <a:pt x="0" y="3384378"/>
                </a:lnTo>
                <a:moveTo>
                  <a:pt x="11024650" y="0"/>
                </a:moveTo>
                <a:lnTo>
                  <a:pt x="7360665" y="0"/>
                </a:lnTo>
                <a:cubicBezTo>
                  <a:pt x="4434381" y="0"/>
                  <a:pt x="3862049" y="3640352"/>
                  <a:pt x="1904350" y="3640352"/>
                </a:cubicBezTo>
                <a:lnTo>
                  <a:pt x="0" y="3640352"/>
                </a:lnTo>
              </a:path>
            </a:pathLst>
          </a:custGeom>
          <a:noFill/>
          <a:ln w="3168" cap="flat">
            <a:solidFill>
              <a:schemeClr val="bg1"/>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50B8387F-7C17-6AD8-4D67-8EEEE06B2598}"/>
              </a:ext>
            </a:extLst>
          </p:cNvPr>
          <p:cNvSpPr>
            <a:spLocks noGrp="1"/>
          </p:cNvSpPr>
          <p:nvPr>
            <p:ph type="subTitle" idx="1"/>
          </p:nvPr>
        </p:nvSpPr>
        <p:spPr>
          <a:xfrm>
            <a:off x="1446213" y="6935270"/>
            <a:ext cx="2960135" cy="256968"/>
          </a:xfrm>
        </p:spPr>
        <p:txBody>
          <a:bodyPr/>
          <a:lstStyle>
            <a:lvl1pPr marL="0" indent="0" algn="l">
              <a:buNone/>
              <a:defRPr sz="9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7115175" y="2429654"/>
            <a:ext cx="4568843" cy="1963442"/>
          </a:xfrm>
        </p:spPr>
        <p:txBody>
          <a:bodyPr/>
          <a:lstStyle>
            <a:lvl1pPr>
              <a:lnSpc>
                <a:spcPct val="90000"/>
              </a:lnSpc>
              <a:spcBef>
                <a:spcPts val="0"/>
              </a:spcBef>
              <a:defRPr sz="4400" spc="-70" baseline="0">
                <a:solidFill>
                  <a:schemeClr val="bg1"/>
                </a:solidFill>
              </a:defRPr>
            </a:lvl1pPr>
            <a:lvl2pPr marL="0" indent="0">
              <a:lnSpc>
                <a:spcPct val="100000"/>
              </a:lnSpc>
              <a:spcBef>
                <a:spcPts val="2400"/>
              </a:spcBef>
              <a:buNone/>
              <a:defRPr sz="1200" spc="-30" baseline="0">
                <a:solidFill>
                  <a:schemeClr val="accent1"/>
                </a:solidFill>
              </a:defRPr>
            </a:lvl2pPr>
          </a:lstStyle>
          <a:p>
            <a:pPr lvl="0"/>
            <a:r>
              <a:rPr lang="en-US"/>
              <a:t>Click to edit Master text styles</a:t>
            </a:r>
          </a:p>
        </p:txBody>
      </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rot="16200000">
            <a:off x="-1597884" y="3199676"/>
            <a:ext cx="4236971" cy="256968"/>
          </a:xfrm>
        </p:spPr>
        <p:txBody>
          <a:bodyPr lIns="0" tIns="0" rIns="0" bIns="0" anchor="t" anchorCtr="0"/>
          <a:lstStyle>
            <a:lvl1pPr algn="ctr">
              <a:defRPr>
                <a:solidFill>
                  <a:schemeClr val="bg1"/>
                </a:solidFill>
              </a:defRPr>
            </a:lvl1pPr>
          </a:lstStyle>
          <a:p>
            <a:r>
              <a:rPr lang="en-US"/>
              <a:t>Kilpatrick Confidential</a:t>
            </a:r>
          </a:p>
        </p:txBody>
      </p:sp>
      <p:sp>
        <p:nvSpPr>
          <p:cNvPr id="4" name="Text Placeholder 7">
            <a:extLst>
              <a:ext uri="{FF2B5EF4-FFF2-40B4-BE49-F238E27FC236}">
                <a16:creationId xmlns:a16="http://schemas.microsoft.com/office/drawing/2014/main" id="{1E0328D8-5639-2F58-00F2-B7F466277E02}"/>
              </a:ext>
            </a:extLst>
          </p:cNvPr>
          <p:cNvSpPr>
            <a:spLocks noGrp="1"/>
          </p:cNvSpPr>
          <p:nvPr>
            <p:ph type="body" sz="quarter" idx="14" hasCustomPrompt="1"/>
          </p:nvPr>
        </p:nvSpPr>
        <p:spPr>
          <a:xfrm>
            <a:off x="7216501" y="4479778"/>
            <a:ext cx="5294934" cy="3045426"/>
          </a:xfrm>
        </p:spPr>
        <p:txBody>
          <a:bodyPr anchor="b" anchorCtr="0"/>
          <a:lstStyle>
            <a:lvl1pPr algn="r">
              <a:lnSpc>
                <a:spcPct val="90000"/>
              </a:lnSpc>
              <a:spcBef>
                <a:spcPts val="0"/>
              </a:spcBef>
              <a:defRPr sz="25000" spc="-500" baseline="0">
                <a:solidFill>
                  <a:schemeClr val="bg1"/>
                </a:solidFill>
              </a:defRPr>
            </a:lvl1pPr>
            <a:lvl2pPr marL="0" indent="0">
              <a:lnSpc>
                <a:spcPct val="100000"/>
              </a:lnSpc>
              <a:spcBef>
                <a:spcPts val="2400"/>
              </a:spcBef>
              <a:buNone/>
              <a:defRPr sz="1200" spc="-30" baseline="0">
                <a:solidFill>
                  <a:schemeClr val="accent1"/>
                </a:solidFill>
              </a:defRPr>
            </a:lvl2pPr>
          </a:lstStyle>
          <a:p>
            <a:pPr lvl="0"/>
            <a:r>
              <a:rPr lang="en-US"/>
              <a:t>01</a:t>
            </a:r>
          </a:p>
        </p:txBody>
      </p:sp>
      <p:sp>
        <p:nvSpPr>
          <p:cNvPr id="12" name="Slide Number Placeholder 5">
            <a:extLst>
              <a:ext uri="{FF2B5EF4-FFF2-40B4-BE49-F238E27FC236}">
                <a16:creationId xmlns:a16="http://schemas.microsoft.com/office/drawing/2014/main" id="{D06194FE-C810-0369-BBCE-14F35E772EDB}"/>
              </a:ext>
            </a:extLst>
          </p:cNvPr>
          <p:cNvSpPr>
            <a:spLocks noGrp="1"/>
          </p:cNvSpPr>
          <p:nvPr>
            <p:ph type="sldNum" sz="quarter" idx="12"/>
          </p:nvPr>
        </p:nvSpPr>
        <p:spPr>
          <a:xfrm>
            <a:off x="228120" y="486974"/>
            <a:ext cx="438193" cy="229436"/>
          </a:xfrm>
          <a:prstGeom prst="rect">
            <a:avLst/>
          </a:prstGeom>
        </p:spPr>
        <p:txBody>
          <a:bodyPr/>
          <a:lstStyle>
            <a:lvl1pPr>
              <a:defRPr>
                <a:solidFill>
                  <a:schemeClr val="bg1"/>
                </a:solidFill>
              </a:defRPr>
            </a:lvl1pPr>
          </a:lstStyle>
          <a:p>
            <a:fld id="{68F49509-3610-41FB-9159-2C80BA4DB928}" type="slidenum">
              <a:rPr lang="en-US" smtClean="0"/>
              <a:pPr/>
              <a:t>‹#›</a:t>
            </a:fld>
            <a:endParaRPr lang="en-US"/>
          </a:p>
        </p:txBody>
      </p:sp>
      <p:grpSp>
        <p:nvGrpSpPr>
          <p:cNvPr id="14" name="Group 13">
            <a:extLst>
              <a:ext uri="{FF2B5EF4-FFF2-40B4-BE49-F238E27FC236}">
                <a16:creationId xmlns:a16="http://schemas.microsoft.com/office/drawing/2014/main" id="{076E3DEE-0D5A-12C5-D625-6F7AAE36F448}"/>
              </a:ext>
            </a:extLst>
          </p:cNvPr>
          <p:cNvGrpSpPr/>
          <p:nvPr userDrawn="1"/>
        </p:nvGrpSpPr>
        <p:grpSpPr>
          <a:xfrm>
            <a:off x="264355" y="5969360"/>
            <a:ext cx="378776" cy="378777"/>
            <a:chOff x="11306456" y="501650"/>
            <a:chExt cx="378776" cy="378777"/>
          </a:xfrm>
        </p:grpSpPr>
        <p:sp>
          <p:nvSpPr>
            <p:cNvPr id="15" name="Freeform: Shape 14">
              <a:extLst>
                <a:ext uri="{FF2B5EF4-FFF2-40B4-BE49-F238E27FC236}">
                  <a16:creationId xmlns:a16="http://schemas.microsoft.com/office/drawing/2014/main" id="{AA2948B1-EDF6-C863-02C9-6C19BA0C78CE}"/>
                </a:ext>
              </a:extLst>
            </p:cNvPr>
            <p:cNvSpPr/>
            <p:nvPr/>
          </p:nvSpPr>
          <p:spPr>
            <a:xfrm>
              <a:off x="11497312" y="501650"/>
              <a:ext cx="187920" cy="378777"/>
            </a:xfrm>
            <a:custGeom>
              <a:avLst/>
              <a:gdLst>
                <a:gd name="connsiteX0" fmla="*/ 187921 w 187920"/>
                <a:gd name="connsiteY0" fmla="*/ 0 h 378777"/>
                <a:gd name="connsiteX1" fmla="*/ 128207 w 187920"/>
                <a:gd name="connsiteY1" fmla="*/ 0 h 378777"/>
                <a:gd name="connsiteX2" fmla="*/ 38881 w 187920"/>
                <a:gd name="connsiteY2" fmla="*/ 94884 h 378777"/>
                <a:gd name="connsiteX3" fmla="*/ 0 w 187920"/>
                <a:gd name="connsiteY3" fmla="*/ 189389 h 378777"/>
                <a:gd name="connsiteX4" fmla="*/ 38881 w 187920"/>
                <a:gd name="connsiteY4" fmla="*/ 283893 h 378777"/>
                <a:gd name="connsiteX5" fmla="*/ 128207 w 187920"/>
                <a:gd name="connsiteY5" fmla="*/ 378777 h 378777"/>
                <a:gd name="connsiteX6" fmla="*/ 187921 w 187920"/>
                <a:gd name="connsiteY6" fmla="*/ 378777 h 378777"/>
                <a:gd name="connsiteX7" fmla="*/ 0 w 187920"/>
                <a:gd name="connsiteY7" fmla="*/ 189389 h 378777"/>
                <a:gd name="connsiteX8" fmla="*/ 187921 w 187920"/>
                <a:gd name="connsiteY8" fmla="*/ 0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0" h="378777">
                  <a:moveTo>
                    <a:pt x="187921" y="0"/>
                  </a:moveTo>
                  <a:lnTo>
                    <a:pt x="128207" y="0"/>
                  </a:lnTo>
                  <a:lnTo>
                    <a:pt x="38881" y="94884"/>
                  </a:lnTo>
                  <a:cubicBezTo>
                    <a:pt x="38881" y="94884"/>
                    <a:pt x="0" y="132960"/>
                    <a:pt x="0" y="189389"/>
                  </a:cubicBezTo>
                  <a:cubicBezTo>
                    <a:pt x="0" y="245817"/>
                    <a:pt x="38881" y="283893"/>
                    <a:pt x="38881" y="283893"/>
                  </a:cubicBezTo>
                  <a:lnTo>
                    <a:pt x="128207" y="378777"/>
                  </a:lnTo>
                  <a:lnTo>
                    <a:pt x="187921" y="378777"/>
                  </a:lnTo>
                  <a:lnTo>
                    <a:pt x="0" y="189389"/>
                  </a:lnTo>
                  <a:lnTo>
                    <a:pt x="187921" y="0"/>
                  </a:lnTo>
                  <a:close/>
                </a:path>
              </a:pathLst>
            </a:custGeom>
            <a:solidFill>
              <a:schemeClr val="bg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49D049C-5E39-3F9D-33F8-81CBE664C4E1}"/>
                </a:ext>
              </a:extLst>
            </p:cNvPr>
            <p:cNvSpPr/>
            <p:nvPr/>
          </p:nvSpPr>
          <p:spPr>
            <a:xfrm>
              <a:off x="11453464" y="501650"/>
              <a:ext cx="97094" cy="378777"/>
            </a:xfrm>
            <a:custGeom>
              <a:avLst/>
              <a:gdLst>
                <a:gd name="connsiteX0" fmla="*/ 876 w 97094"/>
                <a:gd name="connsiteY0" fmla="*/ 189389 h 378777"/>
                <a:gd name="connsiteX1" fmla="*/ 97095 w 97094"/>
                <a:gd name="connsiteY1" fmla="*/ 0 h 378777"/>
                <a:gd name="connsiteX2" fmla="*/ 43479 w 97094"/>
                <a:gd name="connsiteY2" fmla="*/ 0 h 378777"/>
                <a:gd name="connsiteX3" fmla="*/ 43479 w 97094"/>
                <a:gd name="connsiteY3" fmla="*/ 378777 h 378777"/>
                <a:gd name="connsiteX4" fmla="*/ 97095 w 97094"/>
                <a:gd name="connsiteY4" fmla="*/ 378777 h 378777"/>
                <a:gd name="connsiteX5" fmla="*/ 876 w 97094"/>
                <a:gd name="connsiteY5" fmla="*/ 189389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94" h="378777">
                  <a:moveTo>
                    <a:pt x="876" y="189389"/>
                  </a:moveTo>
                  <a:lnTo>
                    <a:pt x="97095" y="0"/>
                  </a:lnTo>
                  <a:lnTo>
                    <a:pt x="43479" y="0"/>
                  </a:lnTo>
                  <a:cubicBezTo>
                    <a:pt x="-14493" y="122762"/>
                    <a:pt x="-14493" y="256015"/>
                    <a:pt x="43479" y="378777"/>
                  </a:cubicBezTo>
                  <a:lnTo>
                    <a:pt x="97095" y="378777"/>
                  </a:lnTo>
                  <a:lnTo>
                    <a:pt x="876" y="189389"/>
                  </a:lnTo>
                  <a:close/>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9C29941-1F5F-591E-61F6-26AA70F23003}"/>
                </a:ext>
              </a:extLst>
            </p:cNvPr>
            <p:cNvSpPr/>
            <p:nvPr/>
          </p:nvSpPr>
          <p:spPr>
            <a:xfrm>
              <a:off x="11384550"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C0594E4-85A4-4F3A-A746-1CB8535E634E}"/>
                </a:ext>
              </a:extLst>
            </p:cNvPr>
            <p:cNvSpPr/>
            <p:nvPr/>
          </p:nvSpPr>
          <p:spPr>
            <a:xfrm>
              <a:off x="11306456"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49045752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Slide 3">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02270C-2792-6538-11EC-10D327C01BFB}"/>
              </a:ext>
            </a:extLst>
          </p:cNvPr>
          <p:cNvPicPr>
            <a:picLocks noChangeAspect="1"/>
          </p:cNvPicPr>
          <p:nvPr userDrawn="1"/>
        </p:nvPicPr>
        <p:blipFill>
          <a:blip r:embed="rId2">
            <a:extLst>
              <a:ext uri="{28A0092B-C50C-407E-A947-70E740481C1C}">
                <a14:useLocalDpi xmlns:a14="http://schemas.microsoft.com/office/drawing/2010/main" val="0"/>
              </a:ext>
            </a:extLst>
          </a:blip>
          <a:srcRect t="186" b="186"/>
          <a:stretch/>
        </p:blipFill>
        <p:spPr>
          <a:xfrm>
            <a:off x="894434" y="0"/>
            <a:ext cx="2166580" cy="6858000"/>
          </a:xfrm>
          <a:prstGeom prst="rect">
            <a:avLst/>
          </a:prstGeom>
        </p:spPr>
      </p:pic>
      <p:pic>
        <p:nvPicPr>
          <p:cNvPr id="11" name="Picture 10">
            <a:extLst>
              <a:ext uri="{FF2B5EF4-FFF2-40B4-BE49-F238E27FC236}">
                <a16:creationId xmlns:a16="http://schemas.microsoft.com/office/drawing/2014/main" id="{C5C2EC5B-6F27-C06C-464B-AA66B4E1880D}"/>
              </a:ext>
            </a:extLst>
          </p:cNvPr>
          <p:cNvPicPr>
            <a:picLocks noChangeAspect="1"/>
          </p:cNvPicPr>
          <p:nvPr userDrawn="1"/>
        </p:nvPicPr>
        <p:blipFill>
          <a:blip r:embed="rId3">
            <a:extLst>
              <a:ext uri="{28A0092B-C50C-407E-A947-70E740481C1C}">
                <a14:useLocalDpi xmlns:a14="http://schemas.microsoft.com/office/drawing/2010/main" val="0"/>
              </a:ext>
            </a:extLst>
          </a:blip>
          <a:srcRect t="262" b="262"/>
          <a:stretch/>
        </p:blipFill>
        <p:spPr>
          <a:xfrm>
            <a:off x="3062819" y="2539"/>
            <a:ext cx="2167118" cy="6858000"/>
          </a:xfrm>
          <a:prstGeom prst="rect">
            <a:avLst/>
          </a:prstGeom>
        </p:spPr>
      </p:pic>
      <p:sp>
        <p:nvSpPr>
          <p:cNvPr id="10" name="Rectangle 9">
            <a:extLst>
              <a:ext uri="{FF2B5EF4-FFF2-40B4-BE49-F238E27FC236}">
                <a16:creationId xmlns:a16="http://schemas.microsoft.com/office/drawing/2014/main" id="{6FA3D472-C27D-6802-DC3E-2EB1A80700DF}"/>
              </a:ext>
            </a:extLst>
          </p:cNvPr>
          <p:cNvSpPr/>
          <p:nvPr userDrawn="1"/>
        </p:nvSpPr>
        <p:spPr>
          <a:xfrm>
            <a:off x="0" y="0"/>
            <a:ext cx="9144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raphic 8">
            <a:extLst>
              <a:ext uri="{FF2B5EF4-FFF2-40B4-BE49-F238E27FC236}">
                <a16:creationId xmlns:a16="http://schemas.microsoft.com/office/drawing/2014/main" id="{6255B60C-1DA4-67C3-DEAA-0B7C1CD12504}"/>
              </a:ext>
            </a:extLst>
          </p:cNvPr>
          <p:cNvSpPr/>
          <p:nvPr userDrawn="1"/>
        </p:nvSpPr>
        <p:spPr>
          <a:xfrm>
            <a:off x="-1" y="1567664"/>
            <a:ext cx="12241163" cy="4095404"/>
          </a:xfrm>
          <a:custGeom>
            <a:avLst/>
            <a:gdLst>
              <a:gd name="connsiteX0" fmla="*/ 12165131 w 12241163"/>
              <a:gd name="connsiteY0" fmla="*/ 3867879 h 4095404"/>
              <a:gd name="connsiteX1" fmla="*/ 0 w 12241163"/>
              <a:gd name="connsiteY1" fmla="*/ 3867879 h 4095404"/>
              <a:gd name="connsiteX2" fmla="*/ 7360665 w 12241163"/>
              <a:gd name="connsiteY2" fmla="*/ 0 h 4095404"/>
              <a:gd name="connsiteX3" fmla="*/ 12241163 w 12241163"/>
              <a:gd name="connsiteY3" fmla="*/ 0 h 4095404"/>
              <a:gd name="connsiteX4" fmla="*/ 0 w 12241163"/>
              <a:gd name="connsiteY4" fmla="*/ 4095404 h 4095404"/>
              <a:gd name="connsiteX5" fmla="*/ 1904350 w 12241163"/>
              <a:gd name="connsiteY5" fmla="*/ 4095404 h 4095404"/>
              <a:gd name="connsiteX6" fmla="*/ 7360665 w 12241163"/>
              <a:gd name="connsiteY6" fmla="*/ 0 h 4095404"/>
              <a:gd name="connsiteX7" fmla="*/ 11024650 w 12241163"/>
              <a:gd name="connsiteY7" fmla="*/ 0 h 4095404"/>
              <a:gd name="connsiteX8" fmla="*/ 11024650 w 12241163"/>
              <a:gd name="connsiteY8" fmla="*/ 0 h 4095404"/>
              <a:gd name="connsiteX9" fmla="*/ 7360665 w 12241163"/>
              <a:gd name="connsiteY9" fmla="*/ 0 h 4095404"/>
              <a:gd name="connsiteX10" fmla="*/ 1904350 w 12241163"/>
              <a:gd name="connsiteY10" fmla="*/ 3384378 h 4095404"/>
              <a:gd name="connsiteX11" fmla="*/ 0 w 12241163"/>
              <a:gd name="connsiteY11" fmla="*/ 3384378 h 4095404"/>
              <a:gd name="connsiteX12" fmla="*/ 11024650 w 12241163"/>
              <a:gd name="connsiteY12" fmla="*/ 0 h 4095404"/>
              <a:gd name="connsiteX13" fmla="*/ 7360665 w 12241163"/>
              <a:gd name="connsiteY13" fmla="*/ 0 h 4095404"/>
              <a:gd name="connsiteX14" fmla="*/ 1904350 w 12241163"/>
              <a:gd name="connsiteY14" fmla="*/ 3640352 h 4095404"/>
              <a:gd name="connsiteX15" fmla="*/ 0 w 12241163"/>
              <a:gd name="connsiteY15" fmla="*/ 3640352 h 409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1163" h="4095404">
                <a:moveTo>
                  <a:pt x="12165131" y="3867879"/>
                </a:moveTo>
                <a:lnTo>
                  <a:pt x="0" y="3867879"/>
                </a:lnTo>
                <a:moveTo>
                  <a:pt x="7360665" y="0"/>
                </a:moveTo>
                <a:lnTo>
                  <a:pt x="12241163" y="0"/>
                </a:lnTo>
                <a:moveTo>
                  <a:pt x="0" y="4095404"/>
                </a:moveTo>
                <a:lnTo>
                  <a:pt x="1904350" y="4095404"/>
                </a:lnTo>
                <a:cubicBezTo>
                  <a:pt x="4888482" y="4095404"/>
                  <a:pt x="4714305" y="0"/>
                  <a:pt x="7360665" y="0"/>
                </a:cubicBezTo>
                <a:lnTo>
                  <a:pt x="11024650" y="0"/>
                </a:lnTo>
                <a:moveTo>
                  <a:pt x="11024650" y="0"/>
                </a:moveTo>
                <a:lnTo>
                  <a:pt x="7360665" y="0"/>
                </a:lnTo>
                <a:cubicBezTo>
                  <a:pt x="4309181" y="0"/>
                  <a:pt x="3647448" y="3384378"/>
                  <a:pt x="1904350" y="3384378"/>
                </a:cubicBezTo>
                <a:lnTo>
                  <a:pt x="0" y="3384378"/>
                </a:lnTo>
                <a:moveTo>
                  <a:pt x="11024650" y="0"/>
                </a:moveTo>
                <a:lnTo>
                  <a:pt x="7360665" y="0"/>
                </a:lnTo>
                <a:cubicBezTo>
                  <a:pt x="4434381" y="0"/>
                  <a:pt x="3862049" y="3640352"/>
                  <a:pt x="1904350" y="3640352"/>
                </a:cubicBezTo>
                <a:lnTo>
                  <a:pt x="0" y="3640352"/>
                </a:lnTo>
              </a:path>
            </a:pathLst>
          </a:custGeom>
          <a:noFill/>
          <a:ln w="3168" cap="flat">
            <a:solidFill>
              <a:srgbClr val="BA0C2F"/>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50B8387F-7C17-6AD8-4D67-8EEEE06B2598}"/>
              </a:ext>
            </a:extLst>
          </p:cNvPr>
          <p:cNvSpPr>
            <a:spLocks noGrp="1"/>
          </p:cNvSpPr>
          <p:nvPr>
            <p:ph type="subTitle" idx="1"/>
          </p:nvPr>
        </p:nvSpPr>
        <p:spPr>
          <a:xfrm>
            <a:off x="1446213" y="6935270"/>
            <a:ext cx="2960135" cy="256968"/>
          </a:xfrm>
        </p:spPr>
        <p:txBody>
          <a:bodyPr/>
          <a:lstStyle>
            <a:lvl1pPr marL="0" indent="0" algn="l">
              <a:buNone/>
              <a:defRPr sz="9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7">
            <a:extLst>
              <a:ext uri="{FF2B5EF4-FFF2-40B4-BE49-F238E27FC236}">
                <a16:creationId xmlns:a16="http://schemas.microsoft.com/office/drawing/2014/main" id="{C2D0BBD2-F428-00A0-6065-054DA807888C}"/>
              </a:ext>
            </a:extLst>
          </p:cNvPr>
          <p:cNvSpPr>
            <a:spLocks noGrp="1"/>
          </p:cNvSpPr>
          <p:nvPr>
            <p:ph type="body" sz="quarter" idx="13"/>
          </p:nvPr>
        </p:nvSpPr>
        <p:spPr>
          <a:xfrm>
            <a:off x="7115175" y="2429654"/>
            <a:ext cx="4568843" cy="1963442"/>
          </a:xfrm>
        </p:spPr>
        <p:txBody>
          <a:bodyPr/>
          <a:lstStyle>
            <a:lvl1pPr>
              <a:lnSpc>
                <a:spcPct val="90000"/>
              </a:lnSpc>
              <a:spcBef>
                <a:spcPts val="0"/>
              </a:spcBef>
              <a:defRPr sz="4400" spc="-70" baseline="0">
                <a:solidFill>
                  <a:schemeClr val="accent1"/>
                </a:solidFill>
              </a:defRPr>
            </a:lvl1pPr>
            <a:lvl2pPr marL="0" indent="0">
              <a:lnSpc>
                <a:spcPct val="100000"/>
              </a:lnSpc>
              <a:spcBef>
                <a:spcPts val="2400"/>
              </a:spcBef>
              <a:buNone/>
              <a:defRPr sz="1200" spc="-30" baseline="0">
                <a:solidFill>
                  <a:schemeClr val="accent1"/>
                </a:solidFill>
              </a:defRPr>
            </a:lvl2pPr>
          </a:lstStyle>
          <a:p>
            <a:pPr lvl="0"/>
            <a:r>
              <a:rPr lang="en-US"/>
              <a:t>Click to edit Master text styles</a:t>
            </a:r>
          </a:p>
        </p:txBody>
      </p:sp>
      <p:sp>
        <p:nvSpPr>
          <p:cNvPr id="5" name="Footer Placeholder 4">
            <a:extLst>
              <a:ext uri="{FF2B5EF4-FFF2-40B4-BE49-F238E27FC236}">
                <a16:creationId xmlns:a16="http://schemas.microsoft.com/office/drawing/2014/main" id="{999D6D9A-2D5A-8643-AB8D-9E90E1ADD6D4}"/>
              </a:ext>
            </a:extLst>
          </p:cNvPr>
          <p:cNvSpPr>
            <a:spLocks noGrp="1"/>
          </p:cNvSpPr>
          <p:nvPr>
            <p:ph type="ftr" sz="quarter" idx="11"/>
          </p:nvPr>
        </p:nvSpPr>
        <p:spPr>
          <a:xfrm rot="16200000">
            <a:off x="-1597884" y="3199676"/>
            <a:ext cx="4236971" cy="256968"/>
          </a:xfrm>
        </p:spPr>
        <p:txBody>
          <a:bodyPr lIns="0" tIns="0" rIns="0" bIns="0" anchor="t" anchorCtr="0"/>
          <a:lstStyle>
            <a:lvl1pPr algn="ctr">
              <a:defRPr>
                <a:solidFill>
                  <a:schemeClr val="bg1"/>
                </a:solidFill>
              </a:defRPr>
            </a:lvl1pPr>
          </a:lstStyle>
          <a:p>
            <a:r>
              <a:rPr lang="en-US"/>
              <a:t>Kilpatrick Confidential</a:t>
            </a:r>
          </a:p>
        </p:txBody>
      </p:sp>
      <p:sp>
        <p:nvSpPr>
          <p:cNvPr id="4" name="Text Placeholder 7">
            <a:extLst>
              <a:ext uri="{FF2B5EF4-FFF2-40B4-BE49-F238E27FC236}">
                <a16:creationId xmlns:a16="http://schemas.microsoft.com/office/drawing/2014/main" id="{1E0328D8-5639-2F58-00F2-B7F466277E02}"/>
              </a:ext>
            </a:extLst>
          </p:cNvPr>
          <p:cNvSpPr>
            <a:spLocks noGrp="1"/>
          </p:cNvSpPr>
          <p:nvPr>
            <p:ph type="body" sz="quarter" idx="14" hasCustomPrompt="1"/>
          </p:nvPr>
        </p:nvSpPr>
        <p:spPr>
          <a:xfrm>
            <a:off x="7216501" y="4479778"/>
            <a:ext cx="5294934" cy="3045426"/>
          </a:xfrm>
        </p:spPr>
        <p:txBody>
          <a:bodyPr anchor="b" anchorCtr="0"/>
          <a:lstStyle>
            <a:lvl1pPr algn="r">
              <a:lnSpc>
                <a:spcPct val="90000"/>
              </a:lnSpc>
              <a:spcBef>
                <a:spcPts val="0"/>
              </a:spcBef>
              <a:defRPr sz="25000" spc="-500" baseline="0">
                <a:solidFill>
                  <a:schemeClr val="accent1"/>
                </a:solidFill>
              </a:defRPr>
            </a:lvl1pPr>
            <a:lvl2pPr marL="0" indent="0">
              <a:lnSpc>
                <a:spcPct val="100000"/>
              </a:lnSpc>
              <a:spcBef>
                <a:spcPts val="2400"/>
              </a:spcBef>
              <a:buNone/>
              <a:defRPr sz="1200" spc="-30" baseline="0">
                <a:solidFill>
                  <a:schemeClr val="accent1"/>
                </a:solidFill>
              </a:defRPr>
            </a:lvl2pPr>
          </a:lstStyle>
          <a:p>
            <a:pPr lvl="0"/>
            <a:r>
              <a:rPr lang="en-US"/>
              <a:t>01</a:t>
            </a:r>
          </a:p>
        </p:txBody>
      </p:sp>
      <p:sp>
        <p:nvSpPr>
          <p:cNvPr id="12" name="Slide Number Placeholder 5">
            <a:extLst>
              <a:ext uri="{FF2B5EF4-FFF2-40B4-BE49-F238E27FC236}">
                <a16:creationId xmlns:a16="http://schemas.microsoft.com/office/drawing/2014/main" id="{D06194FE-C810-0369-BBCE-14F35E772EDB}"/>
              </a:ext>
            </a:extLst>
          </p:cNvPr>
          <p:cNvSpPr>
            <a:spLocks noGrp="1"/>
          </p:cNvSpPr>
          <p:nvPr>
            <p:ph type="sldNum" sz="quarter" idx="12"/>
          </p:nvPr>
        </p:nvSpPr>
        <p:spPr>
          <a:xfrm>
            <a:off x="228120" y="486974"/>
            <a:ext cx="438193" cy="229436"/>
          </a:xfrm>
          <a:prstGeom prst="rect">
            <a:avLst/>
          </a:prstGeom>
        </p:spPr>
        <p:txBody>
          <a:bodyPr/>
          <a:lstStyle>
            <a:lvl1pPr>
              <a:defRPr>
                <a:solidFill>
                  <a:schemeClr val="bg1"/>
                </a:solidFill>
              </a:defRPr>
            </a:lvl1pPr>
          </a:lstStyle>
          <a:p>
            <a:fld id="{68F49509-3610-41FB-9159-2C80BA4DB928}" type="slidenum">
              <a:rPr lang="en-US" smtClean="0"/>
              <a:pPr/>
              <a:t>‹#›</a:t>
            </a:fld>
            <a:endParaRPr lang="en-US"/>
          </a:p>
        </p:txBody>
      </p:sp>
      <p:grpSp>
        <p:nvGrpSpPr>
          <p:cNvPr id="17" name="Group 16">
            <a:extLst>
              <a:ext uri="{FF2B5EF4-FFF2-40B4-BE49-F238E27FC236}">
                <a16:creationId xmlns:a16="http://schemas.microsoft.com/office/drawing/2014/main" id="{47594AD9-850D-3124-9C4C-C06EDE8C0773}"/>
              </a:ext>
            </a:extLst>
          </p:cNvPr>
          <p:cNvGrpSpPr/>
          <p:nvPr userDrawn="1"/>
        </p:nvGrpSpPr>
        <p:grpSpPr>
          <a:xfrm>
            <a:off x="264355" y="5969360"/>
            <a:ext cx="378776" cy="378777"/>
            <a:chOff x="11306456" y="501650"/>
            <a:chExt cx="378776" cy="378777"/>
          </a:xfrm>
        </p:grpSpPr>
        <p:sp>
          <p:nvSpPr>
            <p:cNvPr id="18" name="Freeform: Shape 17">
              <a:extLst>
                <a:ext uri="{FF2B5EF4-FFF2-40B4-BE49-F238E27FC236}">
                  <a16:creationId xmlns:a16="http://schemas.microsoft.com/office/drawing/2014/main" id="{F3A8B98B-B19D-03A9-C412-694AAB90D482}"/>
                </a:ext>
              </a:extLst>
            </p:cNvPr>
            <p:cNvSpPr/>
            <p:nvPr/>
          </p:nvSpPr>
          <p:spPr>
            <a:xfrm>
              <a:off x="11497312" y="501650"/>
              <a:ext cx="187920" cy="378777"/>
            </a:xfrm>
            <a:custGeom>
              <a:avLst/>
              <a:gdLst>
                <a:gd name="connsiteX0" fmla="*/ 187921 w 187920"/>
                <a:gd name="connsiteY0" fmla="*/ 0 h 378777"/>
                <a:gd name="connsiteX1" fmla="*/ 128207 w 187920"/>
                <a:gd name="connsiteY1" fmla="*/ 0 h 378777"/>
                <a:gd name="connsiteX2" fmla="*/ 38881 w 187920"/>
                <a:gd name="connsiteY2" fmla="*/ 94884 h 378777"/>
                <a:gd name="connsiteX3" fmla="*/ 0 w 187920"/>
                <a:gd name="connsiteY3" fmla="*/ 189389 h 378777"/>
                <a:gd name="connsiteX4" fmla="*/ 38881 w 187920"/>
                <a:gd name="connsiteY4" fmla="*/ 283893 h 378777"/>
                <a:gd name="connsiteX5" fmla="*/ 128207 w 187920"/>
                <a:gd name="connsiteY5" fmla="*/ 378777 h 378777"/>
                <a:gd name="connsiteX6" fmla="*/ 187921 w 187920"/>
                <a:gd name="connsiteY6" fmla="*/ 378777 h 378777"/>
                <a:gd name="connsiteX7" fmla="*/ 0 w 187920"/>
                <a:gd name="connsiteY7" fmla="*/ 189389 h 378777"/>
                <a:gd name="connsiteX8" fmla="*/ 187921 w 187920"/>
                <a:gd name="connsiteY8" fmla="*/ 0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0" h="378777">
                  <a:moveTo>
                    <a:pt x="187921" y="0"/>
                  </a:moveTo>
                  <a:lnTo>
                    <a:pt x="128207" y="0"/>
                  </a:lnTo>
                  <a:lnTo>
                    <a:pt x="38881" y="94884"/>
                  </a:lnTo>
                  <a:cubicBezTo>
                    <a:pt x="38881" y="94884"/>
                    <a:pt x="0" y="132960"/>
                    <a:pt x="0" y="189389"/>
                  </a:cubicBezTo>
                  <a:cubicBezTo>
                    <a:pt x="0" y="245817"/>
                    <a:pt x="38881" y="283893"/>
                    <a:pt x="38881" y="283893"/>
                  </a:cubicBezTo>
                  <a:lnTo>
                    <a:pt x="128207" y="378777"/>
                  </a:lnTo>
                  <a:lnTo>
                    <a:pt x="187921" y="378777"/>
                  </a:lnTo>
                  <a:lnTo>
                    <a:pt x="0" y="189389"/>
                  </a:lnTo>
                  <a:lnTo>
                    <a:pt x="187921" y="0"/>
                  </a:lnTo>
                  <a:close/>
                </a:path>
              </a:pathLst>
            </a:custGeom>
            <a:solidFill>
              <a:schemeClr val="bg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7BAD859-4EEE-713D-D7A0-021569A96972}"/>
                </a:ext>
              </a:extLst>
            </p:cNvPr>
            <p:cNvSpPr/>
            <p:nvPr/>
          </p:nvSpPr>
          <p:spPr>
            <a:xfrm>
              <a:off x="11453464" y="501650"/>
              <a:ext cx="97094" cy="378777"/>
            </a:xfrm>
            <a:custGeom>
              <a:avLst/>
              <a:gdLst>
                <a:gd name="connsiteX0" fmla="*/ 876 w 97094"/>
                <a:gd name="connsiteY0" fmla="*/ 189389 h 378777"/>
                <a:gd name="connsiteX1" fmla="*/ 97095 w 97094"/>
                <a:gd name="connsiteY1" fmla="*/ 0 h 378777"/>
                <a:gd name="connsiteX2" fmla="*/ 43479 w 97094"/>
                <a:gd name="connsiteY2" fmla="*/ 0 h 378777"/>
                <a:gd name="connsiteX3" fmla="*/ 43479 w 97094"/>
                <a:gd name="connsiteY3" fmla="*/ 378777 h 378777"/>
                <a:gd name="connsiteX4" fmla="*/ 97095 w 97094"/>
                <a:gd name="connsiteY4" fmla="*/ 378777 h 378777"/>
                <a:gd name="connsiteX5" fmla="*/ 876 w 97094"/>
                <a:gd name="connsiteY5" fmla="*/ 189389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94" h="378777">
                  <a:moveTo>
                    <a:pt x="876" y="189389"/>
                  </a:moveTo>
                  <a:lnTo>
                    <a:pt x="97095" y="0"/>
                  </a:lnTo>
                  <a:lnTo>
                    <a:pt x="43479" y="0"/>
                  </a:lnTo>
                  <a:cubicBezTo>
                    <a:pt x="-14493" y="122762"/>
                    <a:pt x="-14493" y="256015"/>
                    <a:pt x="43479" y="378777"/>
                  </a:cubicBezTo>
                  <a:lnTo>
                    <a:pt x="97095" y="378777"/>
                  </a:lnTo>
                  <a:lnTo>
                    <a:pt x="876" y="189389"/>
                  </a:lnTo>
                  <a:close/>
                </a:path>
              </a:pathLst>
            </a:custGeom>
            <a:solidFill>
              <a:schemeClr val="bg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67DEF24-58D4-C692-2EE0-304BF66B265B}"/>
                </a:ext>
              </a:extLst>
            </p:cNvPr>
            <p:cNvSpPr/>
            <p:nvPr/>
          </p:nvSpPr>
          <p:spPr>
            <a:xfrm>
              <a:off x="11384550"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041F1EF-15EC-D5C4-E168-BF67F13120F3}"/>
                </a:ext>
              </a:extLst>
            </p:cNvPr>
            <p:cNvSpPr/>
            <p:nvPr/>
          </p:nvSpPr>
          <p:spPr>
            <a:xfrm>
              <a:off x="11306456" y="501650"/>
              <a:ext cx="43852" cy="378777"/>
            </a:xfrm>
            <a:custGeom>
              <a:avLst/>
              <a:gdLst>
                <a:gd name="connsiteX0" fmla="*/ 43853 w 43852"/>
                <a:gd name="connsiteY0" fmla="*/ 378777 h 378777"/>
                <a:gd name="connsiteX1" fmla="*/ 43853 w 43852"/>
                <a:gd name="connsiteY1" fmla="*/ 189389 h 378777"/>
                <a:gd name="connsiteX2" fmla="*/ 43853 w 43852"/>
                <a:gd name="connsiteY2" fmla="*/ 0 h 378777"/>
                <a:gd name="connsiteX3" fmla="*/ 0 w 43852"/>
                <a:gd name="connsiteY3" fmla="*/ 0 h 378777"/>
                <a:gd name="connsiteX4" fmla="*/ 0 w 43852"/>
                <a:gd name="connsiteY4" fmla="*/ 189389 h 378777"/>
                <a:gd name="connsiteX5" fmla="*/ 0 w 43852"/>
                <a:gd name="connsiteY5" fmla="*/ 378777 h 378777"/>
                <a:gd name="connsiteX6" fmla="*/ 43853 w 43852"/>
                <a:gd name="connsiteY6" fmla="*/ 378777 h 37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2" h="378777">
                  <a:moveTo>
                    <a:pt x="43853" y="378777"/>
                  </a:moveTo>
                  <a:lnTo>
                    <a:pt x="43853" y="189389"/>
                  </a:lnTo>
                  <a:lnTo>
                    <a:pt x="43853" y="0"/>
                  </a:lnTo>
                  <a:lnTo>
                    <a:pt x="0" y="0"/>
                  </a:lnTo>
                  <a:lnTo>
                    <a:pt x="0" y="189389"/>
                  </a:lnTo>
                  <a:lnTo>
                    <a:pt x="0" y="378777"/>
                  </a:lnTo>
                  <a:lnTo>
                    <a:pt x="43853" y="378777"/>
                  </a:lnTo>
                  <a:close/>
                </a:path>
              </a:pathLst>
            </a:custGeom>
            <a:solidFill>
              <a:schemeClr val="bg1"/>
            </a:solidFill>
            <a:ln w="0" cap="flat">
              <a:noFill/>
              <a:prstDash val="solid"/>
              <a:miter/>
            </a:ln>
          </p:spPr>
          <p:txBody>
            <a:bodyPr rtlCol="0" anchor="ctr"/>
            <a:lstStyle/>
            <a:p>
              <a:endParaRPr lang="en-US"/>
            </a:p>
          </p:txBody>
        </p:sp>
      </p:grpSp>
      <p:sp>
        <p:nvSpPr>
          <p:cNvPr id="6" name="Picture Placeholder 13">
            <a:extLst>
              <a:ext uri="{FF2B5EF4-FFF2-40B4-BE49-F238E27FC236}">
                <a16:creationId xmlns:a16="http://schemas.microsoft.com/office/drawing/2014/main" id="{3A4090C1-DD29-721D-D70A-565EB1FA3466}"/>
              </a:ext>
            </a:extLst>
          </p:cNvPr>
          <p:cNvSpPr>
            <a:spLocks noGrp="1"/>
          </p:cNvSpPr>
          <p:nvPr>
            <p:ph type="pic" sz="quarter" idx="15" hasCustomPrompt="1"/>
          </p:nvPr>
        </p:nvSpPr>
        <p:spPr>
          <a:xfrm>
            <a:off x="9926656" y="516397"/>
            <a:ext cx="1757362" cy="457200"/>
          </a:xfrm>
          <a:solidFill>
            <a:schemeClr val="bg2"/>
          </a:solidFill>
        </p:spPr>
        <p:txBody>
          <a:bodyPr anchor="ctr" anchorCtr="0"/>
          <a:lstStyle>
            <a:lvl1pPr algn="ctr">
              <a:defRPr sz="1200">
                <a:solidFill>
                  <a:schemeClr val="tx1"/>
                </a:solidFill>
              </a:defRPr>
            </a:lvl1pPr>
          </a:lstStyle>
          <a:p>
            <a:r>
              <a:rPr lang="en-US"/>
              <a:t>Insert Client Logo</a:t>
            </a:r>
          </a:p>
        </p:txBody>
      </p:sp>
    </p:spTree>
    <p:extLst>
      <p:ext uri="{BB962C8B-B14F-4D97-AF65-F5344CB8AC3E}">
        <p14:creationId xmlns:p14="http://schemas.microsoft.com/office/powerpoint/2010/main" val="301797872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A873A87-36B4-8DEF-E7CC-7ABA7867C42F}"/>
              </a:ext>
            </a:extLst>
          </p:cNvPr>
          <p:cNvPicPr>
            <a:picLocks noChangeAspect="1"/>
          </p:cNvPicPr>
          <p:nvPr userDrawn="1"/>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76080" y="5970270"/>
            <a:ext cx="378777" cy="378777"/>
          </a:xfrm>
          <a:prstGeom prst="rect">
            <a:avLst/>
          </a:prstGeom>
        </p:spPr>
      </p:pic>
      <p:sp>
        <p:nvSpPr>
          <p:cNvPr id="3" name="Text Placeholder 2">
            <a:extLst>
              <a:ext uri="{FF2B5EF4-FFF2-40B4-BE49-F238E27FC236}">
                <a16:creationId xmlns:a16="http://schemas.microsoft.com/office/drawing/2014/main" id="{6C7EC616-C397-BA02-65FE-5C4F5FD8DDDF}"/>
              </a:ext>
            </a:extLst>
          </p:cNvPr>
          <p:cNvSpPr>
            <a:spLocks noGrp="1"/>
          </p:cNvSpPr>
          <p:nvPr>
            <p:ph type="body" idx="1"/>
          </p:nvPr>
        </p:nvSpPr>
        <p:spPr>
          <a:xfrm>
            <a:off x="1446214" y="1562100"/>
            <a:ext cx="6465333" cy="476860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991A611-5E3F-82B1-97F1-1478947DDE2F}"/>
              </a:ext>
            </a:extLst>
          </p:cNvPr>
          <p:cNvSpPr>
            <a:spLocks noGrp="1"/>
          </p:cNvSpPr>
          <p:nvPr>
            <p:ph type="ftr" sz="quarter" idx="3"/>
          </p:nvPr>
        </p:nvSpPr>
        <p:spPr>
          <a:xfrm rot="16200000">
            <a:off x="-1748297" y="3258763"/>
            <a:ext cx="4391028" cy="292852"/>
          </a:xfrm>
          <a:prstGeom prst="rect">
            <a:avLst/>
          </a:prstGeom>
        </p:spPr>
        <p:txBody>
          <a:bodyPr vert="horz" lIns="91440" tIns="45720" rIns="91440" bIns="45720" rtlCol="0" anchor="ctr"/>
          <a:lstStyle>
            <a:lvl1pPr algn="ctr">
              <a:defRPr sz="700">
                <a:solidFill>
                  <a:schemeClr val="tx2"/>
                </a:solidFill>
              </a:defRPr>
            </a:lvl1pPr>
          </a:lstStyle>
          <a:p>
            <a:r>
              <a:rPr lang="en-US"/>
              <a:t>Kilpatrick Confidential</a:t>
            </a:r>
          </a:p>
        </p:txBody>
      </p:sp>
      <p:cxnSp>
        <p:nvCxnSpPr>
          <p:cNvPr id="9" name="Straight Connector 8">
            <a:extLst>
              <a:ext uri="{FF2B5EF4-FFF2-40B4-BE49-F238E27FC236}">
                <a16:creationId xmlns:a16="http://schemas.microsoft.com/office/drawing/2014/main" id="{63DA71A2-382B-9491-EDD6-6D054AF9AE47}"/>
              </a:ext>
            </a:extLst>
          </p:cNvPr>
          <p:cNvCxnSpPr>
            <a:cxnSpLocks/>
          </p:cNvCxnSpPr>
          <p:nvPr userDrawn="1"/>
        </p:nvCxnSpPr>
        <p:spPr>
          <a:xfrm flipV="1">
            <a:off x="914400" y="0"/>
            <a:ext cx="0" cy="685800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1F950474-4813-03DF-2125-1D110ABEB333}"/>
              </a:ext>
            </a:extLst>
          </p:cNvPr>
          <p:cNvSpPr>
            <a:spLocks noGrp="1"/>
          </p:cNvSpPr>
          <p:nvPr>
            <p:ph type="sldNum" sz="quarter" idx="4"/>
          </p:nvPr>
        </p:nvSpPr>
        <p:spPr>
          <a:xfrm>
            <a:off x="228120" y="486974"/>
            <a:ext cx="438193" cy="229436"/>
          </a:xfrm>
          <a:prstGeom prst="rect">
            <a:avLst/>
          </a:prstGeom>
        </p:spPr>
        <p:txBody>
          <a:bodyPr vert="horz" lIns="0" tIns="0" rIns="0" bIns="0" rtlCol="0" anchor="t" anchorCtr="0"/>
          <a:lstStyle>
            <a:lvl1pPr algn="ctr">
              <a:defRPr sz="900" b="1">
                <a:solidFill>
                  <a:schemeClr val="tx2"/>
                </a:solidFill>
              </a:defRPr>
            </a:lvl1pPr>
          </a:lstStyle>
          <a:p>
            <a:fld id="{68F49509-3610-41FB-9159-2C80BA4DB928}" type="slidenum">
              <a:rPr lang="en-US" smtClean="0"/>
              <a:pPr/>
              <a:t>‹#›</a:t>
            </a:fld>
            <a:endParaRPr lang="en-US"/>
          </a:p>
        </p:txBody>
      </p:sp>
    </p:spTree>
    <p:extLst>
      <p:ext uri="{BB962C8B-B14F-4D97-AF65-F5344CB8AC3E}">
        <p14:creationId xmlns:p14="http://schemas.microsoft.com/office/powerpoint/2010/main" val="3127018384"/>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68" r:id="rId3"/>
    <p:sldLayoutId id="2147483686" r:id="rId4"/>
    <p:sldLayoutId id="2147483669" r:id="rId5"/>
    <p:sldLayoutId id="2147483670" r:id="rId6"/>
    <p:sldLayoutId id="2147483676" r:id="rId7"/>
    <p:sldLayoutId id="2147483677" r:id="rId8"/>
    <p:sldLayoutId id="2147483675" r:id="rId9"/>
    <p:sldLayoutId id="2147483662" r:id="rId10"/>
    <p:sldLayoutId id="2147483684" r:id="rId11"/>
    <p:sldLayoutId id="2147483674" r:id="rId12"/>
    <p:sldLayoutId id="2147483666" r:id="rId13"/>
    <p:sldLayoutId id="2147483667" r:id="rId14"/>
    <p:sldLayoutId id="2147483673" r:id="rId15"/>
    <p:sldLayoutId id="2147483681" r:id="rId16"/>
    <p:sldLayoutId id="2147483679" r:id="rId17"/>
    <p:sldLayoutId id="2147483680" r:id="rId18"/>
    <p:sldLayoutId id="214748368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5000"/>
        </a:lnSpc>
        <a:spcBef>
          <a:spcPts val="900"/>
        </a:spcBef>
        <a:buClr>
          <a:srgbClr val="C00000"/>
        </a:buClr>
        <a:buFontTx/>
        <a:buNone/>
        <a:defRPr sz="1600" kern="1200">
          <a:solidFill>
            <a:schemeClr val="tx1"/>
          </a:solidFill>
          <a:latin typeface="+mn-lt"/>
          <a:ea typeface="+mn-ea"/>
          <a:cs typeface="+mn-cs"/>
        </a:defRPr>
      </a:lvl1pPr>
      <a:lvl2pPr marL="228600" indent="-228600" algn="l" defTabSz="914400" rtl="0" eaLnBrk="1" latinLnBrk="0" hangingPunct="1">
        <a:lnSpc>
          <a:spcPct val="125000"/>
        </a:lnSpc>
        <a:spcBef>
          <a:spcPts val="900"/>
        </a:spcBef>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8600" algn="l" defTabSz="914400" rtl="0" eaLnBrk="1" latinLnBrk="0" hangingPunct="1">
        <a:lnSpc>
          <a:spcPct val="125000"/>
        </a:lnSpc>
        <a:spcBef>
          <a:spcPts val="900"/>
        </a:spcBef>
        <a:buClr>
          <a:schemeClr val="accent1"/>
        </a:buClr>
        <a:buFont typeface="Verdana" panose="020B060403050404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25000"/>
        </a:lnSpc>
        <a:spcBef>
          <a:spcPts val="900"/>
        </a:spcBef>
        <a:buClr>
          <a:schemeClr val="tx2"/>
        </a:buClr>
        <a:buFont typeface="Verdana" panose="020B060403050404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3200"/>
        </a:spcBef>
        <a:spcAft>
          <a:spcPts val="600"/>
        </a:spcAft>
        <a:buFont typeface="Arial" panose="020B0604020202020204" pitchFamily="34" charset="0"/>
        <a:buNone/>
        <a:defRPr sz="18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22" userDrawn="1">
          <p15:clr>
            <a:srgbClr val="F26B43"/>
          </p15:clr>
        </p15:guide>
        <p15:guide id="4" pos="816" userDrawn="1">
          <p15:clr>
            <a:srgbClr val="F26B43"/>
          </p15:clr>
        </p15:guide>
        <p15:guide id="5" pos="911" userDrawn="1">
          <p15:clr>
            <a:srgbClr val="F26B43"/>
          </p15:clr>
        </p15:guide>
        <p15:guide id="6" pos="1412" userDrawn="1">
          <p15:clr>
            <a:srgbClr val="F26B43"/>
          </p15:clr>
        </p15:guide>
        <p15:guide id="7" pos="1507" userDrawn="1">
          <p15:clr>
            <a:srgbClr val="F26B43"/>
          </p15:clr>
        </p15:guide>
        <p15:guide id="8" pos="2007" userDrawn="1">
          <p15:clr>
            <a:srgbClr val="F26B43"/>
          </p15:clr>
        </p15:guide>
        <p15:guide id="9" pos="2102" userDrawn="1">
          <p15:clr>
            <a:srgbClr val="F26B43"/>
          </p15:clr>
        </p15:guide>
        <p15:guide id="10" pos="2602" userDrawn="1">
          <p15:clr>
            <a:srgbClr val="F26B43"/>
          </p15:clr>
        </p15:guide>
        <p15:guide id="11" pos="2697" userDrawn="1">
          <p15:clr>
            <a:srgbClr val="F26B43"/>
          </p15:clr>
        </p15:guide>
        <p15:guide id="12" pos="3197" userDrawn="1">
          <p15:clr>
            <a:srgbClr val="F26B43"/>
          </p15:clr>
        </p15:guide>
        <p15:guide id="13" pos="3292" userDrawn="1">
          <p15:clr>
            <a:srgbClr val="F26B43"/>
          </p15:clr>
        </p15:guide>
        <p15:guide id="14" pos="3792" userDrawn="1">
          <p15:clr>
            <a:srgbClr val="F26B43"/>
          </p15:clr>
        </p15:guide>
        <p15:guide id="15" pos="3887" userDrawn="1">
          <p15:clr>
            <a:srgbClr val="F26B43"/>
          </p15:clr>
        </p15:guide>
        <p15:guide id="16" pos="4387" userDrawn="1">
          <p15:clr>
            <a:srgbClr val="F26B43"/>
          </p15:clr>
        </p15:guide>
        <p15:guide id="17" pos="4482" userDrawn="1">
          <p15:clr>
            <a:srgbClr val="F26B43"/>
          </p15:clr>
        </p15:guide>
        <p15:guide id="18" pos="4982" userDrawn="1">
          <p15:clr>
            <a:srgbClr val="F26B43"/>
          </p15:clr>
        </p15:guide>
        <p15:guide id="19" pos="5077" userDrawn="1">
          <p15:clr>
            <a:srgbClr val="F26B43"/>
          </p15:clr>
        </p15:guide>
        <p15:guide id="20" pos="5577" userDrawn="1">
          <p15:clr>
            <a:srgbClr val="F26B43"/>
          </p15:clr>
        </p15:guide>
        <p15:guide id="21" pos="5672" userDrawn="1">
          <p15:clr>
            <a:srgbClr val="F26B43"/>
          </p15:clr>
        </p15:guide>
        <p15:guide id="22" pos="6172" userDrawn="1">
          <p15:clr>
            <a:srgbClr val="F26B43"/>
          </p15:clr>
        </p15:guide>
        <p15:guide id="23" pos="6268" userDrawn="1">
          <p15:clr>
            <a:srgbClr val="F26B43"/>
          </p15:clr>
        </p15:guide>
        <p15:guide id="24" pos="6768" userDrawn="1">
          <p15:clr>
            <a:srgbClr val="F26B43"/>
          </p15:clr>
        </p15:guide>
        <p15:guide id="25" pos="6863" userDrawn="1">
          <p15:clr>
            <a:srgbClr val="F26B43"/>
          </p15:clr>
        </p15:guide>
        <p15:guide id="26" pos="7363" userDrawn="1">
          <p15:clr>
            <a:srgbClr val="F26B43"/>
          </p15:clr>
        </p15:guide>
        <p15:guide id="27" orient="horz" userDrawn="1">
          <p15:clr>
            <a:srgbClr val="F26B43"/>
          </p15:clr>
        </p15:guide>
        <p15:guide id="28" orient="horz" pos="4320" userDrawn="1">
          <p15:clr>
            <a:srgbClr val="F26B43"/>
          </p15:clr>
        </p15:guide>
        <p15:guide id="29" orient="horz" pos="316" userDrawn="1">
          <p15:clr>
            <a:srgbClr val="F26B43"/>
          </p15:clr>
        </p15:guide>
        <p15:guide id="30" orient="horz" pos="4003" userDrawn="1">
          <p15:clr>
            <a:srgbClr val="F26B43"/>
          </p15:clr>
        </p15:guide>
        <p15:guide id="31" pos="4182" userDrawn="1">
          <p15:clr>
            <a:srgbClr val="F26B43"/>
          </p15:clr>
        </p15:guide>
        <p15:guide id="32" pos="576" userDrawn="1">
          <p15:clr>
            <a:srgbClr val="F26B43"/>
          </p15:clr>
        </p15:guide>
        <p15:guide id="33" orient="horz" pos="762" userDrawn="1">
          <p15:clr>
            <a:srgbClr val="F26B43"/>
          </p15:clr>
        </p15:guide>
        <p15:guide id="34" orient="horz" pos="1080" userDrawn="1">
          <p15:clr>
            <a:srgbClr val="F26B43"/>
          </p15:clr>
        </p15:guide>
        <p15:guide id="35" orient="horz" pos="1307" userDrawn="1">
          <p15:clr>
            <a:srgbClr val="F26B43"/>
          </p15:clr>
        </p15:guide>
        <p15:guide id="36" orient="horz" pos="984" userDrawn="1">
          <p15:clr>
            <a:srgbClr val="F26B43"/>
          </p15:clr>
        </p15:guide>
        <p15:guide id="37" orient="horz" pos="1645" userDrawn="1">
          <p15:clr>
            <a:srgbClr val="F26B43"/>
          </p15:clr>
        </p15:guide>
        <p15:guide id="39" pos="280" userDrawn="1">
          <p15:clr>
            <a:srgbClr val="F26B43"/>
          </p15:clr>
        </p15:guide>
        <p15:guide id="40" pos="2895" userDrawn="1">
          <p15:clr>
            <a:srgbClr val="F26B43"/>
          </p15:clr>
        </p15:guide>
        <p15:guide id="41" pos="2991" userDrawn="1">
          <p15:clr>
            <a:srgbClr val="F26B43"/>
          </p15:clr>
        </p15:guide>
        <p15:guide id="42" pos="5328" userDrawn="1">
          <p15:clr>
            <a:srgbClr val="F26B43"/>
          </p15:clr>
        </p15:guide>
        <p15:guide id="43" pos="40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hyperlink" Target="mailto:cbarbee@ktslaw.com" TargetMode="External"/><Relationship Id="rId2" Type="http://schemas.openxmlformats.org/officeDocument/2006/relationships/hyperlink" Target="mailto:opoppens@ktlsaw.com" TargetMode="Externa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opoppens@ktlsaw.com"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hyperlink" Target="mailto:cbarbee@ktslaw.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6.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A38677E-B4B6-AAB4-A62C-DF988E5574F8}"/>
              </a:ext>
            </a:extLst>
          </p:cNvPr>
          <p:cNvSpPr>
            <a:spLocks noGrp="1"/>
          </p:cNvSpPr>
          <p:nvPr>
            <p:ph type="subTitle" idx="1"/>
          </p:nvPr>
        </p:nvSpPr>
        <p:spPr/>
        <p:txBody>
          <a:bodyPr/>
          <a:lstStyle/>
          <a:p>
            <a:r>
              <a:rPr lang="en-US" dirty="0"/>
              <a:t>January 2025		</a:t>
            </a:r>
          </a:p>
        </p:txBody>
      </p:sp>
      <p:sp>
        <p:nvSpPr>
          <p:cNvPr id="5" name="Text Placeholder 4">
            <a:extLst>
              <a:ext uri="{FF2B5EF4-FFF2-40B4-BE49-F238E27FC236}">
                <a16:creationId xmlns:a16="http://schemas.microsoft.com/office/drawing/2014/main" id="{D41821A0-654E-2DA8-6BF5-503895B85D43}"/>
              </a:ext>
            </a:extLst>
          </p:cNvPr>
          <p:cNvSpPr>
            <a:spLocks noGrp="1"/>
          </p:cNvSpPr>
          <p:nvPr>
            <p:ph type="body" sz="quarter" idx="13"/>
          </p:nvPr>
        </p:nvSpPr>
        <p:spPr/>
        <p:txBody>
          <a:bodyPr/>
          <a:lstStyle/>
          <a:p>
            <a:r>
              <a:rPr lang="en-US" dirty="0"/>
              <a:t>Trademark and Brand Protection</a:t>
            </a:r>
          </a:p>
          <a:p>
            <a:r>
              <a:rPr lang="en-US" sz="3400" dirty="0"/>
              <a:t>Year in Review</a:t>
            </a:r>
          </a:p>
        </p:txBody>
      </p:sp>
      <p:pic>
        <p:nvPicPr>
          <p:cNvPr id="9" name="Picture 8">
            <a:extLst>
              <a:ext uri="{FF2B5EF4-FFF2-40B4-BE49-F238E27FC236}">
                <a16:creationId xmlns:a16="http://schemas.microsoft.com/office/drawing/2014/main" id="{7D573567-C9B3-E924-D217-EE0D8595B861}"/>
              </a:ext>
            </a:extLst>
          </p:cNvPr>
          <p:cNvPicPr>
            <a:picLocks noChangeAspect="1"/>
          </p:cNvPicPr>
          <p:nvPr/>
        </p:nvPicPr>
        <p:blipFill>
          <a:blip r:embed="rId3"/>
          <a:stretch>
            <a:fillRect/>
          </a:stretch>
        </p:blipFill>
        <p:spPr>
          <a:xfrm>
            <a:off x="3169783" y="575871"/>
            <a:ext cx="2234974" cy="357382"/>
          </a:xfrm>
          <a:prstGeom prst="rect">
            <a:avLst/>
          </a:prstGeom>
        </p:spPr>
      </p:pic>
    </p:spTree>
    <p:extLst>
      <p:ext uri="{BB962C8B-B14F-4D97-AF65-F5344CB8AC3E}">
        <p14:creationId xmlns:p14="http://schemas.microsoft.com/office/powerpoint/2010/main" val="406447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F95B52-D707-2EF1-E1FD-A4EC342DFD71}"/>
              </a:ext>
            </a:extLst>
          </p:cNvPr>
          <p:cNvSpPr txBox="1"/>
          <p:nvPr/>
        </p:nvSpPr>
        <p:spPr>
          <a:xfrm>
            <a:off x="1277668" y="1708503"/>
            <a:ext cx="10423420" cy="4973994"/>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Autofit/>
          </a:bodyPr>
          <a:lstStyle/>
          <a:p>
            <a:pPr marL="285750" indent="-285750">
              <a:lnSpc>
                <a:spcPct val="110000"/>
              </a:lnSpc>
              <a:spcAft>
                <a:spcPts val="1800"/>
              </a:spcAft>
              <a:buClr>
                <a:srgbClr val="C00000"/>
              </a:buClr>
              <a:buFont typeface="Wingdings" panose="05000000000000000000" pitchFamily="2" charset="2"/>
              <a:buChar char="§"/>
            </a:pPr>
            <a:r>
              <a:rPr lang="en-US" sz="1700" b="1" i="1" dirty="0">
                <a:ea typeface="Verdana"/>
              </a:rPr>
              <a:t>Federal Dilution/Fame Evidence:</a:t>
            </a:r>
            <a:r>
              <a:rPr lang="en-US" sz="1700" dirty="0">
                <a:ea typeface="Verdana"/>
              </a:rPr>
              <a:t> </a:t>
            </a:r>
          </a:p>
          <a:p>
            <a:pPr marL="800100" lvl="1" indent="-342900">
              <a:lnSpc>
                <a:spcPct val="110000"/>
              </a:lnSpc>
              <a:spcAft>
                <a:spcPts val="1200"/>
              </a:spcAft>
              <a:buClr>
                <a:srgbClr val="C00000"/>
              </a:buClr>
              <a:buAutoNum type="arabicPeriod"/>
            </a:pPr>
            <a:r>
              <a:rPr lang="en-US" sz="1700" dirty="0">
                <a:ea typeface="+mn-lt"/>
                <a:cs typeface="+mn-lt"/>
              </a:rPr>
              <a:t>Diageo marketed Bulleit trade dress since 1999.</a:t>
            </a:r>
            <a:endParaRPr lang="en-US" sz="1700" dirty="0">
              <a:ea typeface="Verdana"/>
            </a:endParaRPr>
          </a:p>
          <a:p>
            <a:pPr marL="800100" lvl="1" indent="-342900">
              <a:lnSpc>
                <a:spcPct val="110000"/>
              </a:lnSpc>
              <a:spcAft>
                <a:spcPts val="1200"/>
              </a:spcAft>
              <a:buClr>
                <a:srgbClr val="C00000"/>
              </a:buClr>
              <a:buAutoNum type="arabicPeriod"/>
            </a:pPr>
            <a:r>
              <a:rPr lang="en-US" sz="1700" dirty="0">
                <a:ea typeface="Verdana"/>
              </a:rPr>
              <a:t>From 2011-2016, Diageo spent $56 million on advertising and promotion.</a:t>
            </a:r>
          </a:p>
          <a:p>
            <a:pPr marL="742950" lvl="1" indent="-285750">
              <a:lnSpc>
                <a:spcPct val="110000"/>
              </a:lnSpc>
              <a:spcAft>
                <a:spcPts val="1200"/>
              </a:spcAft>
              <a:buClr>
                <a:srgbClr val="C00000"/>
              </a:buClr>
              <a:buAutoNum type="arabicPeriod"/>
            </a:pPr>
            <a:r>
              <a:rPr lang="en-US" sz="1700" dirty="0">
                <a:ea typeface="Verdana"/>
              </a:rPr>
              <a:t>From 2005-2016, Bulleit packaging was featured in at least 16 TV shows and 4 movies.</a:t>
            </a:r>
          </a:p>
          <a:p>
            <a:pPr marL="742950" lvl="1" indent="-285750">
              <a:lnSpc>
                <a:spcPct val="110000"/>
              </a:lnSpc>
              <a:spcAft>
                <a:spcPts val="1200"/>
              </a:spcAft>
              <a:buClr>
                <a:srgbClr val="C00000"/>
              </a:buClr>
              <a:buAutoNum type="arabicPeriod"/>
            </a:pPr>
            <a:r>
              <a:rPr lang="en-US" sz="1700" dirty="0">
                <a:ea typeface="Verdana"/>
              </a:rPr>
              <a:t>Starting in 2012, Bulleit was feature in GQ and Esquire magazines.</a:t>
            </a:r>
          </a:p>
          <a:p>
            <a:pPr marL="742950" lvl="1" indent="-285750">
              <a:lnSpc>
                <a:spcPct val="110000"/>
              </a:lnSpc>
              <a:spcAft>
                <a:spcPts val="1800"/>
              </a:spcAft>
              <a:buClr>
                <a:srgbClr val="C00000"/>
              </a:buClr>
              <a:buAutoNum type="arabicPeriod"/>
            </a:pPr>
            <a:r>
              <a:rPr lang="en-US" sz="1700" dirty="0">
                <a:ea typeface="Verdana"/>
              </a:rPr>
              <a:t>Diageo made over $100 million in sales of Bulleit each year.</a:t>
            </a:r>
          </a:p>
          <a:p>
            <a:pPr marL="742950" lvl="1" indent="-285750">
              <a:lnSpc>
                <a:spcPct val="110000"/>
              </a:lnSpc>
              <a:spcAft>
                <a:spcPts val="2200"/>
              </a:spcAft>
              <a:buClr>
                <a:srgbClr val="C00000"/>
              </a:buClr>
              <a:buFontTx/>
              <a:buAutoNum type="arabicPeriod"/>
            </a:pPr>
            <a:r>
              <a:rPr lang="en-US" sz="1700" dirty="0">
                <a:ea typeface="+mn-lt"/>
                <a:cs typeface="+mn-lt"/>
              </a:rPr>
              <a:t>Bulleit trade was registered with U.S.P.T.O. in 2006.</a:t>
            </a:r>
            <a:endParaRPr lang="en-US" sz="1700" dirty="0">
              <a:ea typeface="Verdana"/>
            </a:endParaRPr>
          </a:p>
          <a:p>
            <a:pPr marL="285750" indent="-285750">
              <a:lnSpc>
                <a:spcPct val="110000"/>
              </a:lnSpc>
              <a:spcAft>
                <a:spcPts val="1800"/>
              </a:spcAft>
              <a:buClr>
                <a:srgbClr val="C00000"/>
              </a:buClr>
              <a:buFont typeface="Wingdings" panose="05000000000000000000" pitchFamily="2" charset="2"/>
              <a:buChar char="§"/>
            </a:pPr>
            <a:r>
              <a:rPr lang="en-US" sz="1700" b="1" i="1" dirty="0">
                <a:ea typeface="Verdana"/>
              </a:rPr>
              <a:t>NY State Dilution/Substantial Similarity Evidence:</a:t>
            </a:r>
            <a:r>
              <a:rPr lang="en-US" sz="1700" dirty="0">
                <a:ea typeface="Verdana"/>
              </a:rPr>
              <a:t> Images of the bottles side-by-side on store shelves, a design brief revised by Deutsch with directions to propose a new bottle shape similar to the Bulleit design, and consumer market research statements.</a:t>
            </a:r>
          </a:p>
          <a:p>
            <a:pPr marL="285750" indent="-285750">
              <a:spcBef>
                <a:spcPts val="900"/>
              </a:spcBef>
              <a:spcAft>
                <a:spcPts val="1800"/>
              </a:spcAft>
              <a:buClr>
                <a:srgbClr val="C00000"/>
              </a:buClr>
              <a:buFont typeface="Wingdings" panose="05000000000000000000" pitchFamily="2" charset="2"/>
              <a:buChar char="§"/>
            </a:pPr>
            <a:endParaRPr lang="en-US" sz="1700" dirty="0">
              <a:ea typeface="Verdana"/>
            </a:endParaRPr>
          </a:p>
        </p:txBody>
      </p:sp>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a:xfrm>
            <a:off x="228120" y="486974"/>
            <a:ext cx="438193" cy="229436"/>
          </a:xfrm>
        </p:spPr>
        <p:txBody>
          <a:bodyPr vert="horz" lIns="0" tIns="0" rIns="0" bIns="0" rtlCol="0" anchor="t" anchorCtr="0">
            <a:normAutofit/>
          </a:bodyPr>
          <a:lstStyle/>
          <a:p>
            <a:pPr>
              <a:spcAft>
                <a:spcPts val="600"/>
              </a:spcAft>
            </a:pPr>
            <a:fld id="{74AA8088-51EE-4E66-B83D-B17C63BBB935}" type="slidenum">
              <a:rPr lang="en-US" smtClean="0"/>
              <a:pPr>
                <a:spcAft>
                  <a:spcPts val="600"/>
                </a:spcAft>
              </a:pPr>
              <a:t>10</a:t>
            </a:fld>
            <a:endParaRPr lang="en-US" dirty="0"/>
          </a:p>
        </p:txBody>
      </p:sp>
      <p:sp>
        <p:nvSpPr>
          <p:cNvPr id="15" name="Text Placeholder 14">
            <a:extLst>
              <a:ext uri="{FF2B5EF4-FFF2-40B4-BE49-F238E27FC236}">
                <a16:creationId xmlns:a16="http://schemas.microsoft.com/office/drawing/2014/main" id="{A39AD48C-CC18-5DB3-494D-0C7DB80AEB37}"/>
              </a:ext>
            </a:extLst>
          </p:cNvPr>
          <p:cNvSpPr>
            <a:spLocks noGrp="1"/>
          </p:cNvSpPr>
          <p:nvPr>
            <p:ph type="body" sz="quarter" idx="13"/>
          </p:nvPr>
        </p:nvSpPr>
        <p:spPr>
          <a:xfrm>
            <a:off x="1464575" y="339238"/>
            <a:ext cx="10242549" cy="527681"/>
          </a:xfrm>
        </p:spPr>
        <p:txBody>
          <a:bodyPr vert="horz" lIns="0" tIns="0" rIns="0" bIns="0" rtlCol="0" anchor="t">
            <a:normAutofit/>
          </a:bodyPr>
          <a:lstStyle/>
          <a:p>
            <a:pPr algn="ctr">
              <a:spcAft>
                <a:spcPts val="600"/>
              </a:spcAft>
            </a:pPr>
            <a:r>
              <a:rPr lang="en-US" sz="3200" dirty="0"/>
              <a:t>Proving</a:t>
            </a:r>
            <a:r>
              <a:rPr lang="en-US" sz="3200" kern="1200" cap="none" spc="-70" baseline="0" dirty="0">
                <a:latin typeface="+mn-lt"/>
                <a:ea typeface="+mn-ea"/>
                <a:cs typeface="+mn-cs"/>
              </a:rPr>
              <a:t> </a:t>
            </a:r>
            <a:r>
              <a:rPr lang="en-US" sz="3200" dirty="0"/>
              <a:t>Dilution of Trade Dress</a:t>
            </a:r>
            <a:endParaRPr lang="en-US" sz="3200" dirty="0">
              <a:ea typeface="+mn-ea"/>
              <a:cs typeface="+mn-cs"/>
            </a:endParaRPr>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4"/>
          </p:nvPr>
        </p:nvSpPr>
        <p:spPr>
          <a:xfrm>
            <a:off x="1271778" y="1052493"/>
            <a:ext cx="10628139" cy="324166"/>
          </a:xfrm>
        </p:spPr>
        <p:txBody>
          <a:bodyPr vert="horz" lIns="0" tIns="0" rIns="0" bIns="0" rtlCol="0" anchor="t">
            <a:noAutofit/>
          </a:bodyPr>
          <a:lstStyle/>
          <a:p>
            <a:pPr algn="ctr">
              <a:spcAft>
                <a:spcPts val="600"/>
              </a:spcAft>
            </a:pPr>
            <a:r>
              <a:rPr lang="en-US" sz="1600" i="1" kern="1200" cap="none" baseline="0" dirty="0">
                <a:solidFill>
                  <a:schemeClr val="tx1"/>
                </a:solidFill>
                <a:latin typeface="+mn-lt"/>
                <a:ea typeface="+mn-ea"/>
                <a:cs typeface="+mn-cs"/>
              </a:rPr>
              <a:t>Diageo N. Am. V. W.J. Deutsch &amp; Sons Ltd.</a:t>
            </a:r>
            <a:r>
              <a:rPr lang="en-US" sz="1600" kern="1200" cap="none" baseline="0" dirty="0">
                <a:solidFill>
                  <a:schemeClr val="tx1"/>
                </a:solidFill>
                <a:latin typeface="+mn-lt"/>
                <a:ea typeface="+mn-ea"/>
                <a:cs typeface="+mn-cs"/>
              </a:rPr>
              <a:t>, No. 22-2106, 2024 WL 2712636 (2nd Cir. May 28, 2024)</a:t>
            </a:r>
            <a:endParaRPr lang="en-US" sz="1600" kern="1200" cap="none" baseline="0" dirty="0">
              <a:solidFill>
                <a:schemeClr val="tx1"/>
              </a:solidFill>
              <a:latin typeface="+mn-lt"/>
              <a:ea typeface="Verdana"/>
            </a:endParaRPr>
          </a:p>
        </p:txBody>
      </p:sp>
    </p:spTree>
    <p:extLst>
      <p:ext uri="{BB962C8B-B14F-4D97-AF65-F5344CB8AC3E}">
        <p14:creationId xmlns:p14="http://schemas.microsoft.com/office/powerpoint/2010/main" val="175372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p:txBody>
          <a:bodyPr/>
          <a:lstStyle/>
          <a:p>
            <a:fld id="{74AA8088-51EE-4E66-B83D-B17C63BBB935}" type="slidenum">
              <a:rPr lang="en-US" smtClean="0"/>
              <a:pPr/>
              <a:t>11</a:t>
            </a:fld>
            <a:endParaRPr lang="en-US" dirty="0"/>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3"/>
          </p:nvPr>
        </p:nvSpPr>
        <p:spPr>
          <a:xfrm>
            <a:off x="1446214" y="1040998"/>
            <a:ext cx="10201500" cy="322855"/>
          </a:xfrm>
        </p:spPr>
        <p:txBody>
          <a:bodyPr vert="horz" lIns="0" tIns="0" rIns="0" bIns="0" rtlCol="0" anchor="t">
            <a:noAutofit/>
          </a:bodyPr>
          <a:lstStyle/>
          <a:p>
            <a:pPr algn="ctr"/>
            <a:r>
              <a:rPr lang="en-US" sz="1600" i="1" dirty="0">
                <a:solidFill>
                  <a:srgbClr val="000000"/>
                </a:solidFill>
                <a:ea typeface="+mn-lt"/>
                <a:cs typeface="+mn-lt"/>
              </a:rPr>
              <a:t>BBK Tobacco &amp; Foods LLP v. Central Agriculture Inc.</a:t>
            </a:r>
            <a:r>
              <a:rPr lang="en-US" sz="1600" dirty="0">
                <a:solidFill>
                  <a:srgbClr val="000000"/>
                </a:solidFill>
                <a:ea typeface="+mn-lt"/>
                <a:cs typeface="+mn-lt"/>
              </a:rPr>
              <a:t>, 97 F.4th 668 (9th Cir. 2024)</a:t>
            </a:r>
          </a:p>
        </p:txBody>
      </p:sp>
      <p:sp>
        <p:nvSpPr>
          <p:cNvPr id="15" name="Text Placeholder 14">
            <a:extLst>
              <a:ext uri="{FF2B5EF4-FFF2-40B4-BE49-F238E27FC236}">
                <a16:creationId xmlns:a16="http://schemas.microsoft.com/office/drawing/2014/main" id="{A39AD48C-CC18-5DB3-494D-0C7DB80AEB37}"/>
              </a:ext>
            </a:extLst>
          </p:cNvPr>
          <p:cNvSpPr>
            <a:spLocks noGrp="1"/>
          </p:cNvSpPr>
          <p:nvPr>
            <p:ph type="body" sz="quarter" idx="14"/>
          </p:nvPr>
        </p:nvSpPr>
        <p:spPr>
          <a:xfrm>
            <a:off x="1446212" y="386064"/>
            <a:ext cx="10201499" cy="445364"/>
          </a:xfrm>
        </p:spPr>
        <p:txBody>
          <a:bodyPr vert="horz" lIns="0" tIns="0" rIns="0" bIns="0" rtlCol="0" anchor="t">
            <a:noAutofit/>
          </a:bodyPr>
          <a:lstStyle/>
          <a:p>
            <a:pPr algn="ctr"/>
            <a:r>
              <a:rPr lang="en-US" sz="3200" cap="none" dirty="0">
                <a:solidFill>
                  <a:schemeClr val="accent1"/>
                </a:solidFill>
                <a:ea typeface="Verdana"/>
              </a:rPr>
              <a:t>Court Intervention in TM Application Process</a:t>
            </a:r>
            <a:endParaRPr lang="en-US" dirty="0">
              <a:solidFill>
                <a:schemeClr val="accent1"/>
              </a:solidFill>
            </a:endParaRPr>
          </a:p>
        </p:txBody>
      </p:sp>
      <p:sp>
        <p:nvSpPr>
          <p:cNvPr id="13" name="TextBox 12">
            <a:extLst>
              <a:ext uri="{FF2B5EF4-FFF2-40B4-BE49-F238E27FC236}">
                <a16:creationId xmlns:a16="http://schemas.microsoft.com/office/drawing/2014/main" id="{71AD8F03-DA37-4BAB-9688-CA1275FA70E0}"/>
              </a:ext>
            </a:extLst>
          </p:cNvPr>
          <p:cNvSpPr txBox="1"/>
          <p:nvPr/>
        </p:nvSpPr>
        <p:spPr>
          <a:xfrm>
            <a:off x="1207516" y="1752674"/>
            <a:ext cx="6392733" cy="4711738"/>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marL="285750" indent="-285750">
              <a:spcBef>
                <a:spcPts val="900"/>
              </a:spcBef>
              <a:spcAft>
                <a:spcPts val="1800"/>
              </a:spcAft>
              <a:buClr>
                <a:srgbClr val="C00000"/>
              </a:buClr>
              <a:buFont typeface="Wingdings"/>
              <a:buChar char="§"/>
            </a:pPr>
            <a:r>
              <a:rPr lang="en-US" sz="1700" dirty="0">
                <a:solidFill>
                  <a:srgbClr val="101820"/>
                </a:solidFill>
              </a:rPr>
              <a:t>BBK Tobacco &amp; Foods LLP ("BBK") sold RAW branded smoking related products. Central</a:t>
            </a:r>
            <a:r>
              <a:rPr lang="en-US" sz="1700" dirty="0">
                <a:solidFill>
                  <a:srgbClr val="101820"/>
                </a:solidFill>
                <a:ea typeface="Verdana"/>
              </a:rPr>
              <a:t> Coast Agriculture, Inc. ("Central Coast") sold RAW GARDEN cannabis products.</a:t>
            </a:r>
            <a:endParaRPr lang="en-US" sz="1700" dirty="0">
              <a:ea typeface="Verdana"/>
            </a:endParaRPr>
          </a:p>
          <a:p>
            <a:pPr marL="285750" indent="-285750">
              <a:spcBef>
                <a:spcPts val="900"/>
              </a:spcBef>
              <a:spcAft>
                <a:spcPts val="1800"/>
              </a:spcAft>
              <a:buClr>
                <a:srgbClr val="C00000"/>
              </a:buClr>
              <a:buFont typeface="Wingdings"/>
              <a:buChar char="§"/>
            </a:pPr>
            <a:r>
              <a:rPr lang="en-US" sz="1700" dirty="0">
                <a:solidFill>
                  <a:srgbClr val="101820"/>
                </a:solidFill>
                <a:ea typeface="Verdana"/>
              </a:rPr>
              <a:t>BBK sued Central Coast for trademark infringement and sought to invalidate Central Coast's trademark applications.</a:t>
            </a:r>
          </a:p>
          <a:p>
            <a:pPr marL="285750" indent="-285750">
              <a:spcBef>
                <a:spcPts val="900"/>
              </a:spcBef>
              <a:spcAft>
                <a:spcPts val="1800"/>
              </a:spcAft>
              <a:buClr>
                <a:srgbClr val="C00000"/>
              </a:buClr>
              <a:buFont typeface="Wingdings"/>
              <a:buChar char="§"/>
            </a:pPr>
            <a:r>
              <a:rPr lang="en-US" sz="1700" dirty="0">
                <a:solidFill>
                  <a:srgbClr val="101820"/>
                </a:solidFill>
              </a:rPr>
              <a:t>District Court granted summary judgment in favor of BBK ordering invalidation of Central Coast's trademark applications under 15 U.S.C. § 1119 for lack of bona fide intent to use.</a:t>
            </a:r>
            <a:endParaRPr lang="en-US" sz="1700" dirty="0">
              <a:solidFill>
                <a:srgbClr val="101820"/>
              </a:solidFill>
              <a:ea typeface="Verdana"/>
            </a:endParaRPr>
          </a:p>
          <a:p>
            <a:pPr marL="285750" indent="-285750">
              <a:spcBef>
                <a:spcPts val="900"/>
              </a:spcBef>
              <a:spcAft>
                <a:spcPts val="1800"/>
              </a:spcAft>
              <a:buClr>
                <a:srgbClr val="C00000"/>
              </a:buClr>
              <a:buFont typeface="Wingdings"/>
              <a:buChar char="§"/>
            </a:pPr>
            <a:r>
              <a:rPr lang="en-US" sz="1700" dirty="0">
                <a:solidFill>
                  <a:srgbClr val="101820"/>
                </a:solidFill>
                <a:ea typeface="Verdana"/>
              </a:rPr>
              <a:t>Central Coast appealed, arguing the District Court lacked jurisdiction to void trademark applications.</a:t>
            </a:r>
          </a:p>
          <a:p>
            <a:pPr marL="285750" indent="-285750">
              <a:spcBef>
                <a:spcPts val="900"/>
              </a:spcBef>
              <a:spcAft>
                <a:spcPts val="1400"/>
              </a:spcAft>
              <a:buClr>
                <a:srgbClr val="C00000"/>
              </a:buClr>
              <a:buFont typeface="Wingdings"/>
              <a:buChar char="§"/>
            </a:pPr>
            <a:endParaRPr lang="en-US" dirty="0">
              <a:solidFill>
                <a:srgbClr val="101820"/>
              </a:solidFill>
              <a:ea typeface="Verdana"/>
            </a:endParaRPr>
          </a:p>
          <a:p>
            <a:pPr marL="285750" indent="-285750">
              <a:spcBef>
                <a:spcPts val="900"/>
              </a:spcBef>
              <a:spcAft>
                <a:spcPts val="1400"/>
              </a:spcAft>
              <a:buClr>
                <a:srgbClr val="C00000"/>
              </a:buClr>
              <a:buFont typeface="Wingdings"/>
              <a:buChar char="§"/>
            </a:pPr>
            <a:endParaRPr lang="en-US" dirty="0">
              <a:solidFill>
                <a:srgbClr val="101820"/>
              </a:solidFill>
              <a:ea typeface="Verdana"/>
            </a:endParaRPr>
          </a:p>
          <a:p>
            <a:pPr marL="285750" indent="-285750">
              <a:spcBef>
                <a:spcPts val="900"/>
              </a:spcBef>
              <a:spcAft>
                <a:spcPts val="1800"/>
              </a:spcAft>
              <a:buClr>
                <a:srgbClr val="C00000"/>
              </a:buClr>
              <a:buFont typeface="Wingdings"/>
              <a:buChar char="§"/>
            </a:pPr>
            <a:endParaRPr lang="en-US" sz="1600" dirty="0">
              <a:solidFill>
                <a:srgbClr val="101820"/>
              </a:solidFill>
              <a:ea typeface="Verdana"/>
            </a:endParaRPr>
          </a:p>
        </p:txBody>
      </p:sp>
      <p:pic>
        <p:nvPicPr>
          <p:cNvPr id="21" name="Picture 20">
            <a:extLst>
              <a:ext uri="{FF2B5EF4-FFF2-40B4-BE49-F238E27FC236}">
                <a16:creationId xmlns:a16="http://schemas.microsoft.com/office/drawing/2014/main" id="{69F5A512-48A7-4A0B-F74D-3478F8771F46}"/>
              </a:ext>
            </a:extLst>
          </p:cNvPr>
          <p:cNvPicPr>
            <a:picLocks noChangeAspect="1"/>
          </p:cNvPicPr>
          <p:nvPr/>
        </p:nvPicPr>
        <p:blipFill>
          <a:blip r:embed="rId3"/>
          <a:stretch>
            <a:fillRect/>
          </a:stretch>
        </p:blipFill>
        <p:spPr>
          <a:xfrm>
            <a:off x="8420576" y="1592679"/>
            <a:ext cx="2497260" cy="3018131"/>
          </a:xfrm>
          <a:prstGeom prst="rect">
            <a:avLst/>
          </a:prstGeom>
        </p:spPr>
      </p:pic>
      <p:pic>
        <p:nvPicPr>
          <p:cNvPr id="22" name="Picture 21">
            <a:extLst>
              <a:ext uri="{FF2B5EF4-FFF2-40B4-BE49-F238E27FC236}">
                <a16:creationId xmlns:a16="http://schemas.microsoft.com/office/drawing/2014/main" id="{F6A48D86-3CE2-AEA4-F519-D404C5B1CD93}"/>
              </a:ext>
            </a:extLst>
          </p:cNvPr>
          <p:cNvPicPr>
            <a:picLocks noChangeAspect="1"/>
          </p:cNvPicPr>
          <p:nvPr/>
        </p:nvPicPr>
        <p:blipFill>
          <a:blip r:embed="rId4"/>
          <a:stretch>
            <a:fillRect/>
          </a:stretch>
        </p:blipFill>
        <p:spPr>
          <a:xfrm>
            <a:off x="7800123" y="4718457"/>
            <a:ext cx="3847299" cy="1748034"/>
          </a:xfrm>
          <a:prstGeom prst="rect">
            <a:avLst/>
          </a:prstGeom>
          <a:ln>
            <a:noFill/>
          </a:ln>
        </p:spPr>
      </p:pic>
    </p:spTree>
    <p:extLst>
      <p:ext uri="{BB962C8B-B14F-4D97-AF65-F5344CB8AC3E}">
        <p14:creationId xmlns:p14="http://schemas.microsoft.com/office/powerpoint/2010/main" val="230007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p:txBody>
          <a:bodyPr/>
          <a:lstStyle/>
          <a:p>
            <a:fld id="{74AA8088-51EE-4E66-B83D-B17C63BBB935}" type="slidenum">
              <a:rPr lang="en-US" smtClean="0"/>
              <a:pPr/>
              <a:t>12</a:t>
            </a:fld>
            <a:endParaRPr lang="en-US" dirty="0"/>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3"/>
          </p:nvPr>
        </p:nvSpPr>
        <p:spPr>
          <a:xfrm>
            <a:off x="1446214" y="1040998"/>
            <a:ext cx="10201500" cy="322855"/>
          </a:xfrm>
        </p:spPr>
        <p:txBody>
          <a:bodyPr vert="horz" lIns="0" tIns="0" rIns="0" bIns="0" rtlCol="0" anchor="t">
            <a:noAutofit/>
          </a:bodyPr>
          <a:lstStyle/>
          <a:p>
            <a:pPr algn="ctr"/>
            <a:r>
              <a:rPr lang="en-US" sz="1600" i="1" dirty="0">
                <a:solidFill>
                  <a:srgbClr val="000000"/>
                </a:solidFill>
                <a:ea typeface="+mn-lt"/>
                <a:cs typeface="+mn-lt"/>
              </a:rPr>
              <a:t>BBK Tobacco &amp; Foods LLP v. Central Agriculture Inc.</a:t>
            </a:r>
            <a:r>
              <a:rPr lang="en-US" sz="1600" dirty="0">
                <a:solidFill>
                  <a:srgbClr val="000000"/>
                </a:solidFill>
                <a:ea typeface="+mn-lt"/>
                <a:cs typeface="+mn-lt"/>
              </a:rPr>
              <a:t>, 97 F.4th 668 (9th Cir. 2024)</a:t>
            </a:r>
          </a:p>
        </p:txBody>
      </p:sp>
      <p:sp>
        <p:nvSpPr>
          <p:cNvPr id="15" name="Text Placeholder 14">
            <a:extLst>
              <a:ext uri="{FF2B5EF4-FFF2-40B4-BE49-F238E27FC236}">
                <a16:creationId xmlns:a16="http://schemas.microsoft.com/office/drawing/2014/main" id="{A39AD48C-CC18-5DB3-494D-0C7DB80AEB37}"/>
              </a:ext>
            </a:extLst>
          </p:cNvPr>
          <p:cNvSpPr>
            <a:spLocks noGrp="1"/>
          </p:cNvSpPr>
          <p:nvPr>
            <p:ph type="body" sz="quarter" idx="14"/>
          </p:nvPr>
        </p:nvSpPr>
        <p:spPr>
          <a:xfrm>
            <a:off x="1446212" y="386064"/>
            <a:ext cx="10201499" cy="445364"/>
          </a:xfrm>
        </p:spPr>
        <p:txBody>
          <a:bodyPr vert="horz" lIns="0" tIns="0" rIns="0" bIns="0" rtlCol="0" anchor="t">
            <a:noAutofit/>
          </a:bodyPr>
          <a:lstStyle/>
          <a:p>
            <a:pPr algn="ctr"/>
            <a:r>
              <a:rPr lang="en-US" sz="3200" cap="none" dirty="0">
                <a:solidFill>
                  <a:schemeClr val="accent1"/>
                </a:solidFill>
                <a:ea typeface="Verdana"/>
              </a:rPr>
              <a:t>Court Intervention in TM Application Process</a:t>
            </a:r>
            <a:endParaRPr lang="en-US" dirty="0">
              <a:solidFill>
                <a:schemeClr val="accent1"/>
              </a:solidFill>
            </a:endParaRPr>
          </a:p>
        </p:txBody>
      </p:sp>
      <p:sp>
        <p:nvSpPr>
          <p:cNvPr id="13" name="TextBox 12">
            <a:extLst>
              <a:ext uri="{FF2B5EF4-FFF2-40B4-BE49-F238E27FC236}">
                <a16:creationId xmlns:a16="http://schemas.microsoft.com/office/drawing/2014/main" id="{71AD8F03-DA37-4BAB-9688-CA1275FA70E0}"/>
              </a:ext>
            </a:extLst>
          </p:cNvPr>
          <p:cNvSpPr txBox="1"/>
          <p:nvPr/>
        </p:nvSpPr>
        <p:spPr>
          <a:xfrm>
            <a:off x="1225878" y="1715951"/>
            <a:ext cx="10560780" cy="4748460"/>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lnSpcReduction="10000"/>
          </a:bodyPr>
          <a:lstStyle/>
          <a:p>
            <a:pPr marL="285750" indent="-285750">
              <a:spcBef>
                <a:spcPts val="900"/>
              </a:spcBef>
              <a:spcAft>
                <a:spcPts val="1800"/>
              </a:spcAft>
              <a:buClr>
                <a:srgbClr val="C00000"/>
              </a:buClr>
              <a:buFont typeface="Wingdings"/>
              <a:buChar char="§"/>
            </a:pPr>
            <a:r>
              <a:rPr lang="en-US" dirty="0">
                <a:solidFill>
                  <a:srgbClr val="101820"/>
                </a:solidFill>
              </a:rPr>
              <a:t>"</a:t>
            </a:r>
            <a:r>
              <a:rPr lang="en-US" i="1" dirty="0">
                <a:solidFill>
                  <a:srgbClr val="101820"/>
                </a:solidFill>
                <a:ea typeface="+mn-lt"/>
                <a:cs typeface="+mn-lt"/>
              </a:rPr>
              <a:t>In any action involving a registered mark the court may </a:t>
            </a:r>
            <a:r>
              <a:rPr lang="en-US" b="1" i="1" dirty="0">
                <a:solidFill>
                  <a:srgbClr val="101820"/>
                </a:solidFill>
                <a:ea typeface="+mn-lt"/>
                <a:cs typeface="+mn-lt"/>
              </a:rPr>
              <a:t>determine the right to registration</a:t>
            </a:r>
            <a:r>
              <a:rPr lang="en-US" i="1" dirty="0">
                <a:solidFill>
                  <a:srgbClr val="101820"/>
                </a:solidFill>
                <a:ea typeface="+mn-lt"/>
                <a:cs typeface="+mn-lt"/>
              </a:rPr>
              <a:t>, order the cancelation of registrations, in whole or in part, restore canceled registrations, and otherwise </a:t>
            </a:r>
            <a:r>
              <a:rPr lang="en-US" b="1" i="1" dirty="0">
                <a:solidFill>
                  <a:srgbClr val="101820"/>
                </a:solidFill>
                <a:ea typeface="+mn-lt"/>
                <a:cs typeface="+mn-lt"/>
              </a:rPr>
              <a:t>rectify the register</a:t>
            </a:r>
            <a:r>
              <a:rPr lang="en-US" i="1" dirty="0">
                <a:solidFill>
                  <a:srgbClr val="101820"/>
                </a:solidFill>
                <a:ea typeface="+mn-lt"/>
                <a:cs typeface="+mn-lt"/>
              </a:rPr>
              <a:t> with respect to the registrations of any party to the action</a:t>
            </a:r>
            <a:r>
              <a:rPr lang="en-US" dirty="0">
                <a:solidFill>
                  <a:srgbClr val="101820"/>
                </a:solidFill>
                <a:ea typeface="+mn-lt"/>
                <a:cs typeface="+mn-lt"/>
              </a:rPr>
              <a:t>."</a:t>
            </a:r>
            <a:r>
              <a:rPr lang="en-US" dirty="0">
                <a:solidFill>
                  <a:srgbClr val="101820"/>
                </a:solidFill>
              </a:rPr>
              <a:t> 15 U.S.C. § 1119</a:t>
            </a:r>
            <a:endParaRPr lang="en-US" dirty="0">
              <a:ea typeface="Verdana"/>
            </a:endParaRPr>
          </a:p>
          <a:p>
            <a:pPr marL="285750" indent="-285750">
              <a:spcBef>
                <a:spcPts val="900"/>
              </a:spcBef>
              <a:spcAft>
                <a:spcPts val="1800"/>
              </a:spcAft>
              <a:buClr>
                <a:srgbClr val="C00000"/>
              </a:buClr>
              <a:buFont typeface="Wingdings"/>
              <a:buChar char="§"/>
            </a:pPr>
            <a:r>
              <a:rPr lang="en-US" dirty="0">
                <a:solidFill>
                  <a:srgbClr val="101820"/>
                </a:solidFill>
                <a:ea typeface="Verdana"/>
              </a:rPr>
              <a:t>"</a:t>
            </a:r>
            <a:r>
              <a:rPr lang="en-US" i="1" dirty="0">
                <a:solidFill>
                  <a:srgbClr val="333333"/>
                </a:solidFill>
                <a:latin typeface="Verdana"/>
                <a:ea typeface="Open Sans"/>
                <a:cs typeface="Open Sans"/>
              </a:rPr>
              <a:t>A person who has a bona fide intention, under circumstances showing the good faith of such person, to use a trademark in commerce </a:t>
            </a:r>
            <a:r>
              <a:rPr lang="en-US" b="1" i="1" dirty="0">
                <a:solidFill>
                  <a:srgbClr val="333333"/>
                </a:solidFill>
                <a:latin typeface="Verdana"/>
                <a:ea typeface="Open Sans"/>
                <a:cs typeface="Open Sans"/>
              </a:rPr>
              <a:t>may request registration </a:t>
            </a:r>
            <a:r>
              <a:rPr lang="en-US" i="1" dirty="0">
                <a:solidFill>
                  <a:srgbClr val="333333"/>
                </a:solidFill>
                <a:latin typeface="Verdana"/>
                <a:ea typeface="Open Sans"/>
                <a:cs typeface="Open Sans"/>
              </a:rPr>
              <a:t>of its trademark on the principal register[.]</a:t>
            </a:r>
            <a:r>
              <a:rPr lang="en-US" dirty="0">
                <a:solidFill>
                  <a:srgbClr val="333333"/>
                </a:solidFill>
                <a:latin typeface="Verdana"/>
                <a:ea typeface="Open Sans"/>
                <a:cs typeface="Open Sans"/>
              </a:rPr>
              <a:t>" 15 U.S.C. </a:t>
            </a:r>
            <a:r>
              <a:rPr lang="en-US" dirty="0">
                <a:solidFill>
                  <a:srgbClr val="101820"/>
                </a:solidFill>
                <a:latin typeface="Verdana"/>
                <a:ea typeface="Verdana"/>
                <a:cs typeface="Open Sans"/>
              </a:rPr>
              <a:t>§ 1051(b)(1).</a:t>
            </a:r>
            <a:endParaRPr lang="en-US" dirty="0">
              <a:solidFill>
                <a:srgbClr val="101820"/>
              </a:solidFill>
              <a:latin typeface="Verdana"/>
              <a:ea typeface="Verdana"/>
            </a:endParaRPr>
          </a:p>
          <a:p>
            <a:pPr marL="285750" indent="-285750">
              <a:spcBef>
                <a:spcPts val="900"/>
              </a:spcBef>
              <a:spcAft>
                <a:spcPts val="1800"/>
              </a:spcAft>
              <a:buClr>
                <a:srgbClr val="C00000"/>
              </a:buClr>
              <a:buFont typeface="Wingdings"/>
              <a:buChar char="§"/>
            </a:pPr>
            <a:r>
              <a:rPr lang="en-US" b="1" dirty="0">
                <a:solidFill>
                  <a:srgbClr val="101820"/>
                </a:solidFill>
                <a:ea typeface="Verdana"/>
              </a:rPr>
              <a:t>Majority Opinion</a:t>
            </a:r>
            <a:r>
              <a:rPr lang="en-US" dirty="0">
                <a:solidFill>
                  <a:srgbClr val="101820"/>
                </a:solidFill>
                <a:ea typeface="Verdana"/>
              </a:rPr>
              <a:t>: </a:t>
            </a:r>
            <a:r>
              <a:rPr lang="en-US" dirty="0">
                <a:solidFill>
                  <a:srgbClr val="101820"/>
                </a:solidFill>
                <a:ea typeface="+mn-lt"/>
                <a:cs typeface="+mn-lt"/>
              </a:rPr>
              <a:t>The plain language of § 1119 grants a district court jurisdiction to consider challenges to trademark applications of a party if the action involves a registered trademark, including lack of bona fide intent to use a mark. </a:t>
            </a:r>
            <a:endParaRPr lang="en-US" dirty="0"/>
          </a:p>
          <a:p>
            <a:pPr marL="285750" indent="-285750">
              <a:spcBef>
                <a:spcPts val="900"/>
              </a:spcBef>
              <a:spcAft>
                <a:spcPts val="1800"/>
              </a:spcAft>
              <a:buClr>
                <a:srgbClr val="C00000"/>
              </a:buClr>
              <a:buFont typeface="Wingdings"/>
              <a:buChar char="§"/>
            </a:pPr>
            <a:r>
              <a:rPr lang="en-US" b="1" dirty="0">
                <a:solidFill>
                  <a:srgbClr val="101820"/>
                </a:solidFill>
              </a:rPr>
              <a:t>Dissent</a:t>
            </a:r>
            <a:r>
              <a:rPr lang="en-US" dirty="0">
                <a:solidFill>
                  <a:srgbClr val="101820"/>
                </a:solidFill>
              </a:rPr>
              <a:t>: The authority to determine the "right to registration" referenced in § 1119 is limited to the court's authority to cancel already issued registrations; not pending applications – which are solely within the purview of the U.S.P.T.O. under the statute.</a:t>
            </a:r>
            <a:endParaRPr lang="en-US" dirty="0">
              <a:solidFill>
                <a:srgbClr val="101820"/>
              </a:solidFill>
              <a:ea typeface="Verdana"/>
            </a:endParaRPr>
          </a:p>
          <a:p>
            <a:pPr marL="285750" indent="-285750">
              <a:spcBef>
                <a:spcPts val="900"/>
              </a:spcBef>
              <a:spcAft>
                <a:spcPts val="1400"/>
              </a:spcAft>
              <a:buClr>
                <a:srgbClr val="C00000"/>
              </a:buClr>
              <a:buFont typeface="Wingdings"/>
              <a:buChar char="§"/>
            </a:pPr>
            <a:endParaRPr lang="en-US" dirty="0">
              <a:solidFill>
                <a:srgbClr val="101820"/>
              </a:solidFill>
              <a:ea typeface="Verdana"/>
            </a:endParaRPr>
          </a:p>
          <a:p>
            <a:pPr marL="285750" indent="-285750">
              <a:spcBef>
                <a:spcPts val="900"/>
              </a:spcBef>
              <a:spcAft>
                <a:spcPts val="1800"/>
              </a:spcAft>
              <a:buClr>
                <a:srgbClr val="C00000"/>
              </a:buClr>
              <a:buFont typeface="Wingdings"/>
              <a:buChar char="§"/>
            </a:pPr>
            <a:endParaRPr lang="en-US" sz="1600" dirty="0">
              <a:solidFill>
                <a:srgbClr val="101820"/>
              </a:solidFill>
              <a:ea typeface="Verdana"/>
            </a:endParaRPr>
          </a:p>
        </p:txBody>
      </p:sp>
    </p:spTree>
    <p:extLst>
      <p:ext uri="{BB962C8B-B14F-4D97-AF65-F5344CB8AC3E}">
        <p14:creationId xmlns:p14="http://schemas.microsoft.com/office/powerpoint/2010/main" val="346474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F95B52-D707-2EF1-E1FD-A4EC342DFD71}"/>
              </a:ext>
            </a:extLst>
          </p:cNvPr>
          <p:cNvSpPr txBox="1"/>
          <p:nvPr/>
        </p:nvSpPr>
        <p:spPr>
          <a:xfrm>
            <a:off x="1271780" y="1573252"/>
            <a:ext cx="10424457" cy="5106162"/>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Autofit/>
          </a:bodyPr>
          <a:lstStyle/>
          <a:p>
            <a:pPr marL="285750" indent="-285750">
              <a:spcBef>
                <a:spcPts val="900"/>
              </a:spcBef>
              <a:spcAft>
                <a:spcPts val="1200"/>
              </a:spcAft>
              <a:buClr>
                <a:srgbClr val="C00000"/>
              </a:buClr>
              <a:buFont typeface="Wingdings" panose="05000000000000000000" pitchFamily="2" charset="2"/>
              <a:buChar char="§"/>
            </a:pPr>
            <a:r>
              <a:rPr lang="en-US" sz="1700" dirty="0"/>
              <a:t>Pennsylvania State University ("Penn State") owns rights to a number of marks that it licenses to others to use in connection with merchandise via licensing program operated by the Collegiate Licensing Company.</a:t>
            </a:r>
            <a:endParaRPr lang="en-US" sz="1700" dirty="0">
              <a:ea typeface="Verdana"/>
            </a:endParaRPr>
          </a:p>
          <a:p>
            <a:pPr>
              <a:spcBef>
                <a:spcPts val="900"/>
              </a:spcBef>
              <a:spcAft>
                <a:spcPts val="1800"/>
              </a:spcAft>
              <a:buClr>
                <a:srgbClr val="C00000"/>
              </a:buClr>
            </a:pPr>
            <a:endParaRPr lang="en-US" dirty="0">
              <a:ea typeface="Verdana"/>
            </a:endParaRPr>
          </a:p>
          <a:p>
            <a:pPr marL="285750" indent="-285750">
              <a:spcBef>
                <a:spcPts val="900"/>
              </a:spcBef>
              <a:spcAft>
                <a:spcPts val="1800"/>
              </a:spcAft>
              <a:buClr>
                <a:srgbClr val="C00000"/>
              </a:buClr>
              <a:buFont typeface="Wingdings" panose="05000000000000000000" pitchFamily="2" charset="2"/>
              <a:buChar char="§"/>
            </a:pPr>
            <a:endParaRPr lang="en-US" dirty="0">
              <a:ea typeface="Verdana"/>
            </a:endParaRPr>
          </a:p>
          <a:p>
            <a:pPr marL="285750" indent="-285750">
              <a:spcBef>
                <a:spcPts val="900"/>
              </a:spcBef>
              <a:spcAft>
                <a:spcPts val="1800"/>
              </a:spcAft>
              <a:buClr>
                <a:srgbClr val="C00000"/>
              </a:buClr>
              <a:buFont typeface="Wingdings" panose="05000000000000000000" pitchFamily="2" charset="2"/>
              <a:buChar char="§"/>
            </a:pPr>
            <a:r>
              <a:rPr lang="en-US" sz="1700" dirty="0">
                <a:ea typeface="Verdana"/>
              </a:rPr>
              <a:t>Vintage Brands, LLC ("Vintage Brands") sold vintage-inspired merchandise featuring logos and images of universities and professional sports teams, including Penn State. All Vintage Brands merchandise contained the Vintage Brands mark on the packaging.</a:t>
            </a:r>
          </a:p>
          <a:p>
            <a:pPr marL="285750" indent="-285750">
              <a:spcBef>
                <a:spcPts val="900"/>
              </a:spcBef>
              <a:spcAft>
                <a:spcPts val="1800"/>
              </a:spcAft>
              <a:buClr>
                <a:srgbClr val="C00000"/>
              </a:buClr>
              <a:buFont typeface="Wingdings" panose="05000000000000000000" pitchFamily="2" charset="2"/>
              <a:buChar char="§"/>
            </a:pPr>
            <a:endParaRPr lang="en-US" dirty="0">
              <a:ea typeface="Verdana"/>
            </a:endParaRPr>
          </a:p>
          <a:p>
            <a:pPr marL="285750" indent="-285750">
              <a:spcBef>
                <a:spcPts val="900"/>
              </a:spcBef>
              <a:spcAft>
                <a:spcPts val="1800"/>
              </a:spcAft>
              <a:buClr>
                <a:srgbClr val="C00000"/>
              </a:buClr>
              <a:buFont typeface="Wingdings" panose="05000000000000000000" pitchFamily="2" charset="2"/>
              <a:buChar char="§"/>
            </a:pPr>
            <a:endParaRPr lang="en-US" dirty="0">
              <a:ea typeface="Verdana"/>
            </a:endParaRPr>
          </a:p>
        </p:txBody>
      </p:sp>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a:xfrm>
            <a:off x="228120" y="486974"/>
            <a:ext cx="438193" cy="229436"/>
          </a:xfrm>
        </p:spPr>
        <p:txBody>
          <a:bodyPr vert="horz" lIns="0" tIns="0" rIns="0" bIns="0" rtlCol="0" anchor="t" anchorCtr="0">
            <a:normAutofit/>
          </a:bodyPr>
          <a:lstStyle/>
          <a:p>
            <a:pPr>
              <a:spcAft>
                <a:spcPts val="600"/>
              </a:spcAft>
            </a:pPr>
            <a:fld id="{74AA8088-51EE-4E66-B83D-B17C63BBB935}" type="slidenum">
              <a:rPr lang="en-US" smtClean="0"/>
              <a:pPr>
                <a:spcAft>
                  <a:spcPts val="600"/>
                </a:spcAft>
              </a:pPr>
              <a:t>13</a:t>
            </a:fld>
            <a:endParaRPr lang="en-US" dirty="0"/>
          </a:p>
        </p:txBody>
      </p:sp>
      <p:sp>
        <p:nvSpPr>
          <p:cNvPr id="15" name="Text Placeholder 14">
            <a:extLst>
              <a:ext uri="{FF2B5EF4-FFF2-40B4-BE49-F238E27FC236}">
                <a16:creationId xmlns:a16="http://schemas.microsoft.com/office/drawing/2014/main" id="{A39AD48C-CC18-5DB3-494D-0C7DB80AEB37}"/>
              </a:ext>
            </a:extLst>
          </p:cNvPr>
          <p:cNvSpPr>
            <a:spLocks noGrp="1"/>
          </p:cNvSpPr>
          <p:nvPr>
            <p:ph type="body" sz="quarter" idx="13"/>
          </p:nvPr>
        </p:nvSpPr>
        <p:spPr>
          <a:xfrm>
            <a:off x="1464575" y="339238"/>
            <a:ext cx="10242549" cy="527681"/>
          </a:xfrm>
        </p:spPr>
        <p:txBody>
          <a:bodyPr vert="horz" lIns="0" tIns="0" rIns="0" bIns="0" rtlCol="0" anchor="t">
            <a:normAutofit/>
          </a:bodyPr>
          <a:lstStyle/>
          <a:p>
            <a:pPr algn="ctr">
              <a:spcAft>
                <a:spcPts val="600"/>
              </a:spcAft>
            </a:pPr>
            <a:r>
              <a:rPr lang="en-US" sz="3200" dirty="0"/>
              <a:t>Liability for Counterfeiting</a:t>
            </a:r>
            <a:endParaRPr lang="en-US" dirty="0">
              <a:ea typeface="+mn-ea"/>
              <a:cs typeface="+mn-cs"/>
            </a:endParaRPr>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4"/>
          </p:nvPr>
        </p:nvSpPr>
        <p:spPr>
          <a:xfrm>
            <a:off x="1271778" y="1052493"/>
            <a:ext cx="10628139" cy="324166"/>
          </a:xfrm>
        </p:spPr>
        <p:txBody>
          <a:bodyPr vert="horz" lIns="0" tIns="0" rIns="0" bIns="0" rtlCol="0" anchor="t">
            <a:noAutofit/>
          </a:bodyPr>
          <a:lstStyle/>
          <a:p>
            <a:pPr algn="ctr">
              <a:spcAft>
                <a:spcPts val="600"/>
              </a:spcAft>
            </a:pPr>
            <a:r>
              <a:rPr lang="en-US" sz="1600" i="1" cap="none" dirty="0">
                <a:solidFill>
                  <a:schemeClr val="tx1"/>
                </a:solidFill>
              </a:rPr>
              <a:t>Pennsylvania State University v. Vintage Brand, LLC</a:t>
            </a:r>
            <a:r>
              <a:rPr lang="en-US" sz="1600" cap="none" dirty="0">
                <a:solidFill>
                  <a:schemeClr val="tx1"/>
                </a:solidFill>
              </a:rPr>
              <a:t>, 715</a:t>
            </a:r>
            <a:r>
              <a:rPr lang="en-US" sz="1600" kern="1200" cap="none" baseline="0" dirty="0">
                <a:solidFill>
                  <a:schemeClr val="tx1"/>
                </a:solidFill>
                <a:latin typeface="+mn-lt"/>
                <a:ea typeface="+mn-ea"/>
                <a:cs typeface="+mn-cs"/>
              </a:rPr>
              <a:t> </a:t>
            </a:r>
            <a:r>
              <a:rPr lang="en-US" sz="1600" cap="none" dirty="0">
                <a:solidFill>
                  <a:schemeClr val="tx1"/>
                </a:solidFill>
              </a:rPr>
              <a:t>F.Supp.3d 602 </a:t>
            </a:r>
            <a:r>
              <a:rPr lang="en-US" sz="1600" kern="1200" cap="none" baseline="0" dirty="0">
                <a:solidFill>
                  <a:schemeClr val="tx1"/>
                </a:solidFill>
                <a:latin typeface="+mn-lt"/>
                <a:ea typeface="+mn-ea"/>
                <a:cs typeface="+mn-cs"/>
              </a:rPr>
              <a:t>(</a:t>
            </a:r>
            <a:r>
              <a:rPr lang="en-US" sz="1600" cap="none" dirty="0">
                <a:solidFill>
                  <a:schemeClr val="tx1"/>
                </a:solidFill>
              </a:rPr>
              <a:t>M.D. Penn. Feb. 6, 2024)</a:t>
            </a:r>
            <a:endParaRPr lang="en-US" sz="1600" kern="1200" cap="none" baseline="0" dirty="0">
              <a:solidFill>
                <a:schemeClr val="tx1"/>
              </a:solidFill>
              <a:latin typeface="+mn-lt"/>
              <a:ea typeface="Verdana"/>
            </a:endParaRPr>
          </a:p>
        </p:txBody>
      </p:sp>
      <p:pic>
        <p:nvPicPr>
          <p:cNvPr id="4" name="Picture 3">
            <a:extLst>
              <a:ext uri="{FF2B5EF4-FFF2-40B4-BE49-F238E27FC236}">
                <a16:creationId xmlns:a16="http://schemas.microsoft.com/office/drawing/2014/main" id="{0F3E2F62-ED50-FEDD-02EE-F34521FF01D1}"/>
              </a:ext>
            </a:extLst>
          </p:cNvPr>
          <p:cNvPicPr>
            <a:picLocks noChangeAspect="1"/>
          </p:cNvPicPr>
          <p:nvPr/>
        </p:nvPicPr>
        <p:blipFill>
          <a:blip r:embed="rId3"/>
          <a:stretch>
            <a:fillRect/>
          </a:stretch>
        </p:blipFill>
        <p:spPr>
          <a:xfrm>
            <a:off x="1460710" y="2533800"/>
            <a:ext cx="1215447" cy="1098278"/>
          </a:xfrm>
          <a:prstGeom prst="rect">
            <a:avLst/>
          </a:prstGeom>
          <a:ln>
            <a:noFill/>
          </a:ln>
        </p:spPr>
      </p:pic>
      <p:pic>
        <p:nvPicPr>
          <p:cNvPr id="8" name="Picture 7">
            <a:extLst>
              <a:ext uri="{FF2B5EF4-FFF2-40B4-BE49-F238E27FC236}">
                <a16:creationId xmlns:a16="http://schemas.microsoft.com/office/drawing/2014/main" id="{67E6AD04-A36D-3F5F-8885-EE44B1260E5A}"/>
              </a:ext>
            </a:extLst>
          </p:cNvPr>
          <p:cNvPicPr>
            <a:picLocks noChangeAspect="1"/>
          </p:cNvPicPr>
          <p:nvPr/>
        </p:nvPicPr>
        <p:blipFill>
          <a:blip r:embed="rId4"/>
          <a:stretch>
            <a:fillRect/>
          </a:stretch>
        </p:blipFill>
        <p:spPr>
          <a:xfrm>
            <a:off x="3047312" y="2530070"/>
            <a:ext cx="1112592" cy="1093025"/>
          </a:xfrm>
          <a:prstGeom prst="rect">
            <a:avLst/>
          </a:prstGeom>
          <a:ln>
            <a:noFill/>
          </a:ln>
        </p:spPr>
      </p:pic>
      <p:pic>
        <p:nvPicPr>
          <p:cNvPr id="9" name="Picture 8">
            <a:extLst>
              <a:ext uri="{FF2B5EF4-FFF2-40B4-BE49-F238E27FC236}">
                <a16:creationId xmlns:a16="http://schemas.microsoft.com/office/drawing/2014/main" id="{E03F7014-B83D-4E52-60CF-F5D2F8A921A1}"/>
              </a:ext>
            </a:extLst>
          </p:cNvPr>
          <p:cNvPicPr>
            <a:picLocks noChangeAspect="1"/>
          </p:cNvPicPr>
          <p:nvPr/>
        </p:nvPicPr>
        <p:blipFill>
          <a:blip r:embed="rId5"/>
          <a:stretch>
            <a:fillRect/>
          </a:stretch>
        </p:blipFill>
        <p:spPr>
          <a:xfrm>
            <a:off x="4380526" y="2548178"/>
            <a:ext cx="1187218" cy="1099942"/>
          </a:xfrm>
          <a:prstGeom prst="rect">
            <a:avLst/>
          </a:prstGeom>
          <a:ln>
            <a:noFill/>
          </a:ln>
        </p:spPr>
      </p:pic>
      <p:pic>
        <p:nvPicPr>
          <p:cNvPr id="10" name="Picture 9">
            <a:extLst>
              <a:ext uri="{FF2B5EF4-FFF2-40B4-BE49-F238E27FC236}">
                <a16:creationId xmlns:a16="http://schemas.microsoft.com/office/drawing/2014/main" id="{B77EF4AB-5646-8E3C-4EF3-EF0C86F37094}"/>
              </a:ext>
            </a:extLst>
          </p:cNvPr>
          <p:cNvPicPr>
            <a:picLocks noChangeAspect="1"/>
          </p:cNvPicPr>
          <p:nvPr/>
        </p:nvPicPr>
        <p:blipFill>
          <a:blip r:embed="rId6"/>
          <a:stretch>
            <a:fillRect/>
          </a:stretch>
        </p:blipFill>
        <p:spPr>
          <a:xfrm>
            <a:off x="5919761" y="2517815"/>
            <a:ext cx="2262588" cy="1098885"/>
          </a:xfrm>
          <a:prstGeom prst="rect">
            <a:avLst/>
          </a:prstGeom>
          <a:ln>
            <a:noFill/>
          </a:ln>
        </p:spPr>
      </p:pic>
      <p:pic>
        <p:nvPicPr>
          <p:cNvPr id="11" name="Picture 10">
            <a:extLst>
              <a:ext uri="{FF2B5EF4-FFF2-40B4-BE49-F238E27FC236}">
                <a16:creationId xmlns:a16="http://schemas.microsoft.com/office/drawing/2014/main" id="{C34799D6-DE6F-806D-1056-E92A194C5D54}"/>
              </a:ext>
            </a:extLst>
          </p:cNvPr>
          <p:cNvPicPr>
            <a:picLocks noChangeAspect="1"/>
          </p:cNvPicPr>
          <p:nvPr/>
        </p:nvPicPr>
        <p:blipFill>
          <a:blip r:embed="rId7"/>
          <a:stretch>
            <a:fillRect/>
          </a:stretch>
        </p:blipFill>
        <p:spPr>
          <a:xfrm>
            <a:off x="8341074" y="2522039"/>
            <a:ext cx="2960095" cy="1093079"/>
          </a:xfrm>
          <a:prstGeom prst="rect">
            <a:avLst/>
          </a:prstGeom>
          <a:ln>
            <a:noFill/>
          </a:ln>
        </p:spPr>
      </p:pic>
      <p:pic>
        <p:nvPicPr>
          <p:cNvPr id="12" name="Picture 11">
            <a:extLst>
              <a:ext uri="{FF2B5EF4-FFF2-40B4-BE49-F238E27FC236}">
                <a16:creationId xmlns:a16="http://schemas.microsoft.com/office/drawing/2014/main" id="{B5553367-92C4-2336-630E-8F127628D971}"/>
              </a:ext>
            </a:extLst>
          </p:cNvPr>
          <p:cNvPicPr>
            <a:picLocks noChangeAspect="1"/>
          </p:cNvPicPr>
          <p:nvPr/>
        </p:nvPicPr>
        <p:blipFill>
          <a:blip r:embed="rId8"/>
          <a:stretch>
            <a:fillRect/>
          </a:stretch>
        </p:blipFill>
        <p:spPr>
          <a:xfrm>
            <a:off x="1458694" y="4845730"/>
            <a:ext cx="1614693" cy="1640177"/>
          </a:xfrm>
          <a:prstGeom prst="rect">
            <a:avLst/>
          </a:prstGeom>
          <a:ln>
            <a:noFill/>
          </a:ln>
        </p:spPr>
      </p:pic>
      <p:pic>
        <p:nvPicPr>
          <p:cNvPr id="16" name="Picture 15">
            <a:extLst>
              <a:ext uri="{FF2B5EF4-FFF2-40B4-BE49-F238E27FC236}">
                <a16:creationId xmlns:a16="http://schemas.microsoft.com/office/drawing/2014/main" id="{157F869C-50A6-17A4-04DA-6D1FD2B05E2A}"/>
              </a:ext>
            </a:extLst>
          </p:cNvPr>
          <p:cNvPicPr>
            <a:picLocks noChangeAspect="1"/>
          </p:cNvPicPr>
          <p:nvPr/>
        </p:nvPicPr>
        <p:blipFill>
          <a:blip r:embed="rId9"/>
          <a:stretch>
            <a:fillRect/>
          </a:stretch>
        </p:blipFill>
        <p:spPr>
          <a:xfrm>
            <a:off x="3535224" y="4840454"/>
            <a:ext cx="1611808" cy="1645966"/>
          </a:xfrm>
          <a:prstGeom prst="rect">
            <a:avLst/>
          </a:prstGeom>
          <a:ln>
            <a:noFill/>
          </a:ln>
        </p:spPr>
      </p:pic>
      <p:pic>
        <p:nvPicPr>
          <p:cNvPr id="17" name="Picture 16">
            <a:extLst>
              <a:ext uri="{FF2B5EF4-FFF2-40B4-BE49-F238E27FC236}">
                <a16:creationId xmlns:a16="http://schemas.microsoft.com/office/drawing/2014/main" id="{A45D60BD-104E-3251-0DFC-103684E7163C}"/>
              </a:ext>
            </a:extLst>
          </p:cNvPr>
          <p:cNvPicPr>
            <a:picLocks noChangeAspect="1"/>
          </p:cNvPicPr>
          <p:nvPr/>
        </p:nvPicPr>
        <p:blipFill>
          <a:blip r:embed="rId10"/>
          <a:stretch>
            <a:fillRect/>
          </a:stretch>
        </p:blipFill>
        <p:spPr>
          <a:xfrm>
            <a:off x="5487718" y="4840454"/>
            <a:ext cx="1640383" cy="1645966"/>
          </a:xfrm>
          <a:prstGeom prst="rect">
            <a:avLst/>
          </a:prstGeom>
          <a:ln>
            <a:noFill/>
          </a:ln>
        </p:spPr>
      </p:pic>
      <p:pic>
        <p:nvPicPr>
          <p:cNvPr id="18" name="Picture 17">
            <a:extLst>
              <a:ext uri="{FF2B5EF4-FFF2-40B4-BE49-F238E27FC236}">
                <a16:creationId xmlns:a16="http://schemas.microsoft.com/office/drawing/2014/main" id="{BF96AC1A-1CB8-EAE8-677F-60D6087CA8B9}"/>
              </a:ext>
            </a:extLst>
          </p:cNvPr>
          <p:cNvPicPr>
            <a:picLocks noChangeAspect="1"/>
          </p:cNvPicPr>
          <p:nvPr/>
        </p:nvPicPr>
        <p:blipFill>
          <a:blip r:embed="rId11"/>
          <a:stretch>
            <a:fillRect/>
          </a:stretch>
        </p:blipFill>
        <p:spPr>
          <a:xfrm>
            <a:off x="7465543" y="4835601"/>
            <a:ext cx="1637049" cy="1641935"/>
          </a:xfrm>
          <a:prstGeom prst="rect">
            <a:avLst/>
          </a:prstGeom>
          <a:ln>
            <a:noFill/>
          </a:ln>
        </p:spPr>
      </p:pic>
      <p:pic>
        <p:nvPicPr>
          <p:cNvPr id="19" name="Picture 18">
            <a:extLst>
              <a:ext uri="{FF2B5EF4-FFF2-40B4-BE49-F238E27FC236}">
                <a16:creationId xmlns:a16="http://schemas.microsoft.com/office/drawing/2014/main" id="{1414EA08-51B6-6CB0-06B6-587743BDC067}"/>
              </a:ext>
            </a:extLst>
          </p:cNvPr>
          <p:cNvPicPr>
            <a:picLocks noChangeAspect="1"/>
          </p:cNvPicPr>
          <p:nvPr/>
        </p:nvPicPr>
        <p:blipFill>
          <a:blip r:embed="rId12"/>
          <a:stretch>
            <a:fillRect/>
          </a:stretch>
        </p:blipFill>
        <p:spPr>
          <a:xfrm>
            <a:off x="9437382" y="4838936"/>
            <a:ext cx="1614844" cy="1649886"/>
          </a:xfrm>
          <a:prstGeom prst="rect">
            <a:avLst/>
          </a:prstGeom>
          <a:ln>
            <a:noFill/>
          </a:ln>
        </p:spPr>
      </p:pic>
    </p:spTree>
    <p:extLst>
      <p:ext uri="{BB962C8B-B14F-4D97-AF65-F5344CB8AC3E}">
        <p14:creationId xmlns:p14="http://schemas.microsoft.com/office/powerpoint/2010/main" val="345344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F95B52-D707-2EF1-E1FD-A4EC342DFD71}"/>
              </a:ext>
            </a:extLst>
          </p:cNvPr>
          <p:cNvSpPr txBox="1"/>
          <p:nvPr/>
        </p:nvSpPr>
        <p:spPr>
          <a:xfrm>
            <a:off x="1263292" y="1558875"/>
            <a:ext cx="10644273" cy="5163672"/>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Autofit/>
          </a:bodyPr>
          <a:lstStyle/>
          <a:p>
            <a:pPr marL="285750" indent="-285750">
              <a:spcAft>
                <a:spcPts val="2400"/>
              </a:spcAft>
              <a:buClr>
                <a:srgbClr val="C00000"/>
              </a:buClr>
              <a:buFont typeface="Wingdings" panose="05000000000000000000" pitchFamily="2" charset="2"/>
              <a:buChar char="§"/>
            </a:pPr>
            <a:r>
              <a:rPr lang="en-US" sz="1700" b="1" i="1" dirty="0">
                <a:ea typeface="Verdana"/>
              </a:rPr>
              <a:t>Vintage Brands MSJ</a:t>
            </a:r>
            <a:r>
              <a:rPr lang="en-US" sz="1700" dirty="0">
                <a:ea typeface="Verdana"/>
              </a:rPr>
              <a:t>: Vintage Brand's </a:t>
            </a:r>
            <a:r>
              <a:rPr lang="en-US" sz="1700" dirty="0">
                <a:ea typeface="+mn-lt"/>
                <a:cs typeface="+mn-lt"/>
              </a:rPr>
              <a:t>images not substantially indistinguishable from Penn State's marks because Vintage Brand's own mark is displayed on its website and packaging.</a:t>
            </a:r>
            <a:endParaRPr lang="en-US" sz="1700" dirty="0">
              <a:ea typeface="Verdana"/>
            </a:endParaRPr>
          </a:p>
          <a:p>
            <a:pPr marL="285750" indent="-285750">
              <a:spcAft>
                <a:spcPts val="2400"/>
              </a:spcAft>
              <a:buClr>
                <a:srgbClr val="C00000"/>
              </a:buClr>
              <a:buFont typeface="Wingdings" panose="05000000000000000000" pitchFamily="2" charset="2"/>
              <a:buChar char="§"/>
            </a:pPr>
            <a:r>
              <a:rPr lang="en-US" sz="1700" b="1" i="1" dirty="0">
                <a:ea typeface="Verdana"/>
              </a:rPr>
              <a:t>Statutory Definition of Counterfeit</a:t>
            </a:r>
            <a:r>
              <a:rPr lang="en-US" sz="1700" dirty="0">
                <a:ea typeface="Verdana"/>
              </a:rPr>
              <a:t>: "</a:t>
            </a:r>
            <a:r>
              <a:rPr lang="en-US" sz="1700" i="1" dirty="0">
                <a:ea typeface="Verdana"/>
              </a:rPr>
              <a:t>[A] spurious mark which is identical with, or substantially indistinguishable from, a registered mark.</a:t>
            </a:r>
            <a:r>
              <a:rPr lang="en-US" sz="1700" dirty="0">
                <a:ea typeface="Verdana"/>
              </a:rPr>
              <a:t>" 15 U.S.C. § 1127.</a:t>
            </a:r>
          </a:p>
          <a:p>
            <a:pPr marL="285750" indent="-285750">
              <a:spcAft>
                <a:spcPts val="2400"/>
              </a:spcAft>
              <a:buClr>
                <a:srgbClr val="C00000"/>
              </a:buClr>
              <a:buFont typeface="Wingdings" panose="05000000000000000000" pitchFamily="2" charset="2"/>
              <a:buChar char="§"/>
            </a:pPr>
            <a:r>
              <a:rPr lang="en-US" sz="1700" b="1" i="1" dirty="0">
                <a:ea typeface="Verdana"/>
              </a:rPr>
              <a:t>Judicial Definition of "Spurious"</a:t>
            </a:r>
            <a:r>
              <a:rPr lang="en-US" sz="1700" dirty="0">
                <a:ea typeface="Verdana"/>
              </a:rPr>
              <a:t>: "Fake" or "deceptively suggesting erroneous origin.</a:t>
            </a:r>
          </a:p>
          <a:p>
            <a:pPr marL="285750" indent="-285750">
              <a:spcAft>
                <a:spcPts val="2400"/>
              </a:spcAft>
              <a:buClr>
                <a:srgbClr val="C00000"/>
              </a:buClr>
              <a:buFont typeface="Wingdings" panose="05000000000000000000" pitchFamily="2" charset="2"/>
              <a:buChar char="§"/>
            </a:pPr>
            <a:r>
              <a:rPr lang="en-US" sz="1700" b="1" i="1" dirty="0">
                <a:ea typeface="Verdana"/>
              </a:rPr>
              <a:t>District Court's Ruling</a:t>
            </a:r>
            <a:r>
              <a:rPr lang="en-US" sz="1700" dirty="0">
                <a:ea typeface="Verdana"/>
              </a:rPr>
              <a:t>: No evidence that Vintage Brand's use of Penn State Marks caused confusion as to origin of goods sold by Vintage Brands:</a:t>
            </a:r>
          </a:p>
          <a:p>
            <a:pPr marL="800100" lvl="1" indent="-342900">
              <a:spcAft>
                <a:spcPts val="2400"/>
              </a:spcAft>
              <a:buClr>
                <a:srgbClr val="C00000"/>
              </a:buClr>
              <a:buAutoNum type="arabicPeriod"/>
            </a:pPr>
            <a:r>
              <a:rPr lang="en-US" sz="1700" dirty="0">
                <a:ea typeface="Verdana"/>
              </a:rPr>
              <a:t>It is nearly impossible to think that any rational consumer would expect a university to produce its own merchandise and therefore be </a:t>
            </a:r>
            <a:r>
              <a:rPr lang="en-US" sz="1700" b="1" i="1" dirty="0">
                <a:ea typeface="Verdana"/>
              </a:rPr>
              <a:t>confused as to the origin</a:t>
            </a:r>
            <a:r>
              <a:rPr lang="en-US" sz="1700" dirty="0">
                <a:ea typeface="Verdana"/>
              </a:rPr>
              <a:t> of Vintage Brands' goods; and</a:t>
            </a:r>
          </a:p>
          <a:p>
            <a:pPr marL="800100" lvl="1" indent="-342900">
              <a:spcAft>
                <a:spcPts val="2400"/>
              </a:spcAft>
              <a:buClr>
                <a:srgbClr val="C00000"/>
              </a:buClr>
              <a:buFontTx/>
              <a:buAutoNum type="arabicPeriod"/>
            </a:pPr>
            <a:r>
              <a:rPr lang="en-US" sz="1700" dirty="0">
                <a:ea typeface="Verdana"/>
              </a:rPr>
              <a:t>The Vintage Brand's mark appears on the top of its webpage and prominently on all packaging of Vintage Brand's goods, making it implausible that a consumer would be </a:t>
            </a:r>
            <a:r>
              <a:rPr lang="en-US" sz="1700" b="1" i="1" dirty="0">
                <a:ea typeface="Verdana"/>
              </a:rPr>
              <a:t>confused as to the origin</a:t>
            </a:r>
            <a:r>
              <a:rPr lang="en-US" sz="1700" dirty="0">
                <a:ea typeface="Verdana"/>
              </a:rPr>
              <a:t> (as opposed to sponsorship) of those goods.</a:t>
            </a:r>
          </a:p>
          <a:p>
            <a:pPr marL="285750" indent="-285750">
              <a:spcBef>
                <a:spcPts val="900"/>
              </a:spcBef>
              <a:spcAft>
                <a:spcPts val="1200"/>
              </a:spcAft>
              <a:buClr>
                <a:srgbClr val="C00000"/>
              </a:buClr>
              <a:buFont typeface="Wingdings" panose="05000000000000000000" pitchFamily="2" charset="2"/>
              <a:buChar char="§"/>
            </a:pPr>
            <a:endParaRPr lang="en-US" dirty="0">
              <a:ea typeface="Verdana"/>
            </a:endParaRPr>
          </a:p>
        </p:txBody>
      </p:sp>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a:xfrm>
            <a:off x="228120" y="486974"/>
            <a:ext cx="438193" cy="229436"/>
          </a:xfrm>
        </p:spPr>
        <p:txBody>
          <a:bodyPr vert="horz" lIns="0" tIns="0" rIns="0" bIns="0" rtlCol="0" anchor="t" anchorCtr="0">
            <a:normAutofit/>
          </a:bodyPr>
          <a:lstStyle/>
          <a:p>
            <a:pPr>
              <a:spcAft>
                <a:spcPts val="600"/>
              </a:spcAft>
            </a:pPr>
            <a:fld id="{74AA8088-51EE-4E66-B83D-B17C63BBB935}" type="slidenum">
              <a:rPr lang="en-US" smtClean="0"/>
              <a:pPr>
                <a:spcAft>
                  <a:spcPts val="600"/>
                </a:spcAft>
              </a:pPr>
              <a:t>14</a:t>
            </a:fld>
            <a:endParaRPr lang="en-US" dirty="0"/>
          </a:p>
        </p:txBody>
      </p:sp>
      <p:sp>
        <p:nvSpPr>
          <p:cNvPr id="15" name="Text Placeholder 14">
            <a:extLst>
              <a:ext uri="{FF2B5EF4-FFF2-40B4-BE49-F238E27FC236}">
                <a16:creationId xmlns:a16="http://schemas.microsoft.com/office/drawing/2014/main" id="{A39AD48C-CC18-5DB3-494D-0C7DB80AEB37}"/>
              </a:ext>
            </a:extLst>
          </p:cNvPr>
          <p:cNvSpPr>
            <a:spLocks noGrp="1"/>
          </p:cNvSpPr>
          <p:nvPr>
            <p:ph type="body" sz="quarter" idx="13"/>
          </p:nvPr>
        </p:nvSpPr>
        <p:spPr>
          <a:xfrm>
            <a:off x="1464575" y="339238"/>
            <a:ext cx="10242549" cy="527681"/>
          </a:xfrm>
        </p:spPr>
        <p:txBody>
          <a:bodyPr vert="horz" lIns="0" tIns="0" rIns="0" bIns="0" rtlCol="0" anchor="t">
            <a:normAutofit/>
          </a:bodyPr>
          <a:lstStyle/>
          <a:p>
            <a:pPr algn="ctr">
              <a:spcAft>
                <a:spcPts val="600"/>
              </a:spcAft>
            </a:pPr>
            <a:r>
              <a:rPr lang="en-US" sz="3200" dirty="0"/>
              <a:t>Liability for Counterfeiting</a:t>
            </a:r>
            <a:endParaRPr lang="en-US" dirty="0">
              <a:ea typeface="+mn-ea"/>
              <a:cs typeface="+mn-cs"/>
            </a:endParaRPr>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4"/>
          </p:nvPr>
        </p:nvSpPr>
        <p:spPr>
          <a:xfrm>
            <a:off x="1271778" y="1052493"/>
            <a:ext cx="10628139" cy="324166"/>
          </a:xfrm>
        </p:spPr>
        <p:txBody>
          <a:bodyPr vert="horz" lIns="0" tIns="0" rIns="0" bIns="0" rtlCol="0" anchor="t">
            <a:noAutofit/>
          </a:bodyPr>
          <a:lstStyle/>
          <a:p>
            <a:pPr algn="ctr">
              <a:spcAft>
                <a:spcPts val="600"/>
              </a:spcAft>
            </a:pPr>
            <a:r>
              <a:rPr lang="en-US" sz="1600" i="1" cap="none" dirty="0">
                <a:solidFill>
                  <a:schemeClr val="tx1"/>
                </a:solidFill>
              </a:rPr>
              <a:t>Pennsylvania State University v. Vintage Brand, LLC</a:t>
            </a:r>
            <a:r>
              <a:rPr lang="en-US" sz="1600" cap="none" dirty="0">
                <a:solidFill>
                  <a:schemeClr val="tx1"/>
                </a:solidFill>
              </a:rPr>
              <a:t>, 715</a:t>
            </a:r>
            <a:r>
              <a:rPr lang="en-US" sz="1600" kern="1200" cap="none" baseline="0" dirty="0">
                <a:solidFill>
                  <a:schemeClr val="tx1"/>
                </a:solidFill>
                <a:latin typeface="+mn-lt"/>
                <a:ea typeface="+mn-ea"/>
                <a:cs typeface="+mn-cs"/>
              </a:rPr>
              <a:t> </a:t>
            </a:r>
            <a:r>
              <a:rPr lang="en-US" sz="1600" cap="none" dirty="0">
                <a:solidFill>
                  <a:schemeClr val="tx1"/>
                </a:solidFill>
              </a:rPr>
              <a:t>F.Supp.3d 602 </a:t>
            </a:r>
            <a:r>
              <a:rPr lang="en-US" sz="1600" kern="1200" cap="none" baseline="0" dirty="0">
                <a:solidFill>
                  <a:schemeClr val="tx1"/>
                </a:solidFill>
                <a:latin typeface="+mn-lt"/>
                <a:ea typeface="+mn-ea"/>
                <a:cs typeface="+mn-cs"/>
              </a:rPr>
              <a:t>(</a:t>
            </a:r>
            <a:r>
              <a:rPr lang="en-US" sz="1600" cap="none" dirty="0">
                <a:solidFill>
                  <a:schemeClr val="tx1"/>
                </a:solidFill>
              </a:rPr>
              <a:t>M.D. Penn. Feb. 6, 2024)</a:t>
            </a:r>
            <a:endParaRPr lang="en-US" sz="1600" kern="1200" cap="none" baseline="0" dirty="0">
              <a:solidFill>
                <a:schemeClr val="tx1"/>
              </a:solidFill>
              <a:latin typeface="+mn-lt"/>
              <a:ea typeface="Verdana"/>
            </a:endParaRPr>
          </a:p>
        </p:txBody>
      </p:sp>
    </p:spTree>
    <p:extLst>
      <p:ext uri="{BB962C8B-B14F-4D97-AF65-F5344CB8AC3E}">
        <p14:creationId xmlns:p14="http://schemas.microsoft.com/office/powerpoint/2010/main" val="865459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a:xfrm>
            <a:off x="228120" y="486974"/>
            <a:ext cx="438193" cy="229436"/>
          </a:xfrm>
        </p:spPr>
        <p:txBody>
          <a:bodyPr vert="horz" lIns="0" tIns="0" rIns="0" bIns="0" rtlCol="0" anchor="t" anchorCtr="0">
            <a:normAutofit/>
          </a:bodyPr>
          <a:lstStyle/>
          <a:p>
            <a:pPr>
              <a:spcAft>
                <a:spcPts val="600"/>
              </a:spcAft>
            </a:pPr>
            <a:fld id="{74AA8088-51EE-4E66-B83D-B17C63BBB935}" type="slidenum">
              <a:rPr lang="en-US" smtClean="0"/>
              <a:pPr>
                <a:spcAft>
                  <a:spcPts val="600"/>
                </a:spcAft>
              </a:pPr>
              <a:t>15</a:t>
            </a:fld>
            <a:endParaRPr lang="en-US" dirty="0"/>
          </a:p>
        </p:txBody>
      </p:sp>
      <p:sp>
        <p:nvSpPr>
          <p:cNvPr id="15" name="Text Placeholder 14">
            <a:extLst>
              <a:ext uri="{FF2B5EF4-FFF2-40B4-BE49-F238E27FC236}">
                <a16:creationId xmlns:a16="http://schemas.microsoft.com/office/drawing/2014/main" id="{A39AD48C-CC18-5DB3-494D-0C7DB80AEB37}"/>
              </a:ext>
            </a:extLst>
          </p:cNvPr>
          <p:cNvSpPr>
            <a:spLocks noGrp="1"/>
          </p:cNvSpPr>
          <p:nvPr>
            <p:ph type="body" sz="quarter" idx="13"/>
          </p:nvPr>
        </p:nvSpPr>
        <p:spPr>
          <a:xfrm>
            <a:off x="1464575" y="339238"/>
            <a:ext cx="10242549" cy="527681"/>
          </a:xfrm>
        </p:spPr>
        <p:txBody>
          <a:bodyPr vert="horz" lIns="0" tIns="0" rIns="0" bIns="0" rtlCol="0" anchor="t">
            <a:normAutofit/>
          </a:bodyPr>
          <a:lstStyle/>
          <a:p>
            <a:pPr algn="ctr">
              <a:spcAft>
                <a:spcPts val="600"/>
              </a:spcAft>
            </a:pPr>
            <a:r>
              <a:rPr lang="en-US" sz="3200" dirty="0"/>
              <a:t>Cybersquatting Liability</a:t>
            </a:r>
            <a:endParaRPr lang="en-US" dirty="0">
              <a:ea typeface="+mn-ea"/>
              <a:cs typeface="+mn-cs"/>
            </a:endParaRPr>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4"/>
          </p:nvPr>
        </p:nvSpPr>
        <p:spPr>
          <a:xfrm>
            <a:off x="1271778" y="1052493"/>
            <a:ext cx="10628139" cy="324166"/>
          </a:xfrm>
        </p:spPr>
        <p:txBody>
          <a:bodyPr vert="horz" lIns="0" tIns="0" rIns="0" bIns="0" rtlCol="0" anchor="t">
            <a:noAutofit/>
          </a:bodyPr>
          <a:lstStyle/>
          <a:p>
            <a:pPr algn="ctr">
              <a:spcAft>
                <a:spcPts val="600"/>
              </a:spcAft>
            </a:pPr>
            <a:r>
              <a:rPr lang="en-US" sz="1600" i="1" cap="none" dirty="0">
                <a:solidFill>
                  <a:schemeClr val="tx1"/>
                </a:solidFill>
              </a:rPr>
              <a:t>We the Protesters, Inc. v. Sinyangwe</a:t>
            </a:r>
            <a:r>
              <a:rPr lang="en-US" sz="1600" cap="none" dirty="0">
                <a:solidFill>
                  <a:schemeClr val="tx1"/>
                </a:solidFill>
              </a:rPr>
              <a:t>, No. 22 CIV. 9565, 2024 WL 1195417 (S.D.N.Y. Mar. 20, 2024)</a:t>
            </a:r>
            <a:endParaRPr lang="en-US" sz="1600" dirty="0">
              <a:solidFill>
                <a:schemeClr val="tx1"/>
              </a:solidFill>
              <a:ea typeface="Verdana"/>
            </a:endParaRPr>
          </a:p>
        </p:txBody>
      </p:sp>
      <p:sp>
        <p:nvSpPr>
          <p:cNvPr id="5" name="TextBox 4">
            <a:extLst>
              <a:ext uri="{FF2B5EF4-FFF2-40B4-BE49-F238E27FC236}">
                <a16:creationId xmlns:a16="http://schemas.microsoft.com/office/drawing/2014/main" id="{0BB624F4-5A17-2929-454C-E667E54CF94C}"/>
              </a:ext>
            </a:extLst>
          </p:cNvPr>
          <p:cNvSpPr txBox="1"/>
          <p:nvPr/>
        </p:nvSpPr>
        <p:spPr>
          <a:xfrm>
            <a:off x="969466" y="1802832"/>
            <a:ext cx="6083346" cy="4395870"/>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fontScale="92500" lnSpcReduction="10000"/>
          </a:bodyPr>
          <a:lstStyle/>
          <a:p>
            <a:pPr marL="285750" indent="-285750">
              <a:spcBef>
                <a:spcPts val="900"/>
              </a:spcBef>
              <a:spcAft>
                <a:spcPts val="1800"/>
              </a:spcAft>
              <a:buClr>
                <a:srgbClr val="C00000"/>
              </a:buClr>
              <a:buFont typeface="Wingdings"/>
              <a:buChar char="§"/>
            </a:pPr>
            <a:r>
              <a:rPr lang="en-US" sz="1700" dirty="0">
                <a:solidFill>
                  <a:srgbClr val="101820"/>
                </a:solidFill>
                <a:ea typeface="Verdana"/>
              </a:rPr>
              <a:t>Non-profit We the Protestors, Inc. d/b/a Campaign Zero </a:t>
            </a:r>
            <a:r>
              <a:rPr lang="en-US" sz="1700" dirty="0">
                <a:solidFill>
                  <a:srgbClr val="101820"/>
                </a:solidFill>
                <a:ea typeface="+mn-lt"/>
                <a:cs typeface="+mn-lt"/>
              </a:rPr>
              <a:t>was social justice organization with the objective of eliminating police violence.</a:t>
            </a:r>
            <a:endParaRPr lang="en-US" sz="1700" dirty="0">
              <a:solidFill>
                <a:srgbClr val="101820"/>
              </a:solidFill>
              <a:ea typeface="Verdana"/>
            </a:endParaRPr>
          </a:p>
          <a:p>
            <a:pPr marL="285750" indent="-285750">
              <a:spcBef>
                <a:spcPts val="900"/>
              </a:spcBef>
              <a:spcAft>
                <a:spcPts val="1800"/>
              </a:spcAft>
              <a:buClr>
                <a:srgbClr val="C00000"/>
              </a:buClr>
              <a:buFont typeface="Wingdings,Sans-Serif"/>
              <a:buChar char="§"/>
            </a:pPr>
            <a:r>
              <a:rPr lang="en-US" sz="1700" dirty="0">
                <a:solidFill>
                  <a:srgbClr val="101820"/>
                </a:solidFill>
                <a:ea typeface="Verdana"/>
              </a:rPr>
              <a:t>Samuel Sinyangwe created a project and website called Mapping Police Violence ("MPV") in late 2014 and was a co-founder of Campaign Zero.</a:t>
            </a:r>
          </a:p>
          <a:p>
            <a:pPr marL="285750" indent="-285750">
              <a:spcBef>
                <a:spcPts val="900"/>
              </a:spcBef>
              <a:spcAft>
                <a:spcPts val="1800"/>
              </a:spcAft>
              <a:buClr>
                <a:srgbClr val="C00000"/>
              </a:buClr>
              <a:buFont typeface="Wingdings"/>
              <a:buChar char="§"/>
            </a:pPr>
            <a:r>
              <a:rPr lang="en-US" sz="1700" dirty="0">
                <a:solidFill>
                  <a:srgbClr val="101820"/>
                </a:solidFill>
              </a:rPr>
              <a:t>Sinyangwe launched the original MPV website using Squarespace on March 1, 2015, and a fellow co-founder</a:t>
            </a:r>
            <a:r>
              <a:rPr lang="en-US" sz="1700" dirty="0">
                <a:solidFill>
                  <a:srgbClr val="101820"/>
                </a:solidFill>
                <a:ea typeface="Verdana"/>
              </a:rPr>
              <a:t> of Campaign Zero purchased the domain &lt;mappingpoliceviolence.org&gt; domain the same day.</a:t>
            </a:r>
          </a:p>
          <a:p>
            <a:pPr marL="285750" indent="-285750">
              <a:spcBef>
                <a:spcPts val="900"/>
              </a:spcBef>
              <a:spcAft>
                <a:spcPts val="1800"/>
              </a:spcAft>
              <a:buClr>
                <a:srgbClr val="C00000"/>
              </a:buClr>
              <a:buFont typeface="Wingdings"/>
              <a:buChar char="§"/>
            </a:pPr>
            <a:r>
              <a:rPr lang="en-US" sz="1700" dirty="0">
                <a:ea typeface="Verdana"/>
              </a:rPr>
              <a:t>Sinyangwe parted</a:t>
            </a:r>
            <a:r>
              <a:rPr lang="en-US" sz="1700" dirty="0">
                <a:ea typeface="+mn-lt"/>
                <a:cs typeface="+mn-lt"/>
              </a:rPr>
              <a:t> ways with Campaign Zero in September 2021, and Campaign Zero unsuccessfully tried to take control of the original MPV website, eventually launching its own copycat site.</a:t>
            </a:r>
            <a:endParaRPr lang="en-US" sz="1700" dirty="0">
              <a:ea typeface="Verdana"/>
            </a:endParaRPr>
          </a:p>
          <a:p>
            <a:pPr marL="285750" indent="-285750">
              <a:spcBef>
                <a:spcPts val="900"/>
              </a:spcBef>
              <a:spcAft>
                <a:spcPts val="1800"/>
              </a:spcAft>
              <a:buClr>
                <a:srgbClr val="C00000"/>
              </a:buClr>
              <a:buFont typeface="Wingdings"/>
              <a:buChar char="§"/>
            </a:pPr>
            <a:endParaRPr lang="en-US" dirty="0">
              <a:solidFill>
                <a:srgbClr val="101820"/>
              </a:solidFill>
              <a:ea typeface="Verdana"/>
            </a:endParaRPr>
          </a:p>
          <a:p>
            <a:pPr marL="285750" indent="-285750">
              <a:spcBef>
                <a:spcPts val="900"/>
              </a:spcBef>
              <a:spcAft>
                <a:spcPts val="1400"/>
              </a:spcAft>
              <a:buClr>
                <a:srgbClr val="C00000"/>
              </a:buClr>
              <a:buFont typeface="Wingdings"/>
              <a:buChar char="§"/>
            </a:pPr>
            <a:endParaRPr lang="en-US" dirty="0">
              <a:solidFill>
                <a:srgbClr val="101820"/>
              </a:solidFill>
              <a:ea typeface="Verdana"/>
            </a:endParaRPr>
          </a:p>
          <a:p>
            <a:pPr marL="285750" indent="-285750">
              <a:spcBef>
                <a:spcPts val="900"/>
              </a:spcBef>
              <a:spcAft>
                <a:spcPts val="1400"/>
              </a:spcAft>
              <a:buClr>
                <a:srgbClr val="C00000"/>
              </a:buClr>
              <a:buFont typeface="Wingdings"/>
              <a:buChar char="§"/>
            </a:pPr>
            <a:endParaRPr lang="en-US" dirty="0">
              <a:solidFill>
                <a:srgbClr val="101820"/>
              </a:solidFill>
              <a:ea typeface="Verdana"/>
            </a:endParaRPr>
          </a:p>
          <a:p>
            <a:pPr marL="285750" indent="-285750">
              <a:spcBef>
                <a:spcPts val="900"/>
              </a:spcBef>
              <a:spcAft>
                <a:spcPts val="1800"/>
              </a:spcAft>
              <a:buClr>
                <a:srgbClr val="C00000"/>
              </a:buClr>
              <a:buFont typeface="Wingdings"/>
              <a:buChar char="§"/>
            </a:pPr>
            <a:endParaRPr lang="en-US" sz="1600" dirty="0">
              <a:solidFill>
                <a:srgbClr val="101820"/>
              </a:solidFill>
              <a:ea typeface="Verdana"/>
            </a:endParaRPr>
          </a:p>
        </p:txBody>
      </p:sp>
      <p:pic>
        <p:nvPicPr>
          <p:cNvPr id="6" name="Picture 5">
            <a:extLst>
              <a:ext uri="{FF2B5EF4-FFF2-40B4-BE49-F238E27FC236}">
                <a16:creationId xmlns:a16="http://schemas.microsoft.com/office/drawing/2014/main" id="{A5C16854-1C3C-ABE4-DD6F-47260AE7345C}"/>
              </a:ext>
            </a:extLst>
          </p:cNvPr>
          <p:cNvPicPr>
            <a:picLocks noChangeAspect="1"/>
          </p:cNvPicPr>
          <p:nvPr/>
        </p:nvPicPr>
        <p:blipFill>
          <a:blip r:embed="rId3"/>
          <a:stretch>
            <a:fillRect/>
          </a:stretch>
        </p:blipFill>
        <p:spPr>
          <a:xfrm>
            <a:off x="7244462" y="1609330"/>
            <a:ext cx="4650885" cy="4411315"/>
          </a:xfrm>
          <a:prstGeom prst="rect">
            <a:avLst/>
          </a:prstGeom>
        </p:spPr>
      </p:pic>
    </p:spTree>
    <p:extLst>
      <p:ext uri="{BB962C8B-B14F-4D97-AF65-F5344CB8AC3E}">
        <p14:creationId xmlns:p14="http://schemas.microsoft.com/office/powerpoint/2010/main" val="98300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a:xfrm>
            <a:off x="228120" y="486974"/>
            <a:ext cx="438193" cy="229436"/>
          </a:xfrm>
        </p:spPr>
        <p:txBody>
          <a:bodyPr vert="horz" lIns="0" tIns="0" rIns="0" bIns="0" rtlCol="0" anchor="t" anchorCtr="0">
            <a:normAutofit/>
          </a:bodyPr>
          <a:lstStyle/>
          <a:p>
            <a:pPr>
              <a:spcAft>
                <a:spcPts val="600"/>
              </a:spcAft>
            </a:pPr>
            <a:fld id="{74AA8088-51EE-4E66-B83D-B17C63BBB935}" type="slidenum">
              <a:rPr lang="en-US" smtClean="0"/>
              <a:pPr>
                <a:spcAft>
                  <a:spcPts val="600"/>
                </a:spcAft>
              </a:pPr>
              <a:t>16</a:t>
            </a:fld>
            <a:endParaRPr lang="en-US" dirty="0"/>
          </a:p>
        </p:txBody>
      </p:sp>
      <p:sp>
        <p:nvSpPr>
          <p:cNvPr id="15" name="Text Placeholder 14">
            <a:extLst>
              <a:ext uri="{FF2B5EF4-FFF2-40B4-BE49-F238E27FC236}">
                <a16:creationId xmlns:a16="http://schemas.microsoft.com/office/drawing/2014/main" id="{A39AD48C-CC18-5DB3-494D-0C7DB80AEB37}"/>
              </a:ext>
            </a:extLst>
          </p:cNvPr>
          <p:cNvSpPr>
            <a:spLocks noGrp="1"/>
          </p:cNvSpPr>
          <p:nvPr>
            <p:ph type="body" sz="quarter" idx="13"/>
          </p:nvPr>
        </p:nvSpPr>
        <p:spPr>
          <a:xfrm>
            <a:off x="1464575" y="339238"/>
            <a:ext cx="10242549" cy="527681"/>
          </a:xfrm>
        </p:spPr>
        <p:txBody>
          <a:bodyPr vert="horz" lIns="0" tIns="0" rIns="0" bIns="0" rtlCol="0" anchor="t">
            <a:normAutofit/>
          </a:bodyPr>
          <a:lstStyle/>
          <a:p>
            <a:pPr algn="ctr">
              <a:spcAft>
                <a:spcPts val="600"/>
              </a:spcAft>
            </a:pPr>
            <a:r>
              <a:rPr lang="en-US" sz="3200" dirty="0"/>
              <a:t>Cybersquatting Liability</a:t>
            </a:r>
            <a:endParaRPr lang="en-US" dirty="0">
              <a:ea typeface="+mn-ea"/>
              <a:cs typeface="+mn-cs"/>
            </a:endParaRPr>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4"/>
          </p:nvPr>
        </p:nvSpPr>
        <p:spPr>
          <a:xfrm>
            <a:off x="1271778" y="1052493"/>
            <a:ext cx="10628139" cy="324166"/>
          </a:xfrm>
        </p:spPr>
        <p:txBody>
          <a:bodyPr vert="horz" lIns="0" tIns="0" rIns="0" bIns="0" rtlCol="0" anchor="t">
            <a:noAutofit/>
          </a:bodyPr>
          <a:lstStyle/>
          <a:p>
            <a:pPr algn="ctr">
              <a:spcAft>
                <a:spcPts val="600"/>
              </a:spcAft>
            </a:pPr>
            <a:r>
              <a:rPr lang="en-US" sz="1600" i="1" cap="none" dirty="0">
                <a:solidFill>
                  <a:schemeClr val="tx1"/>
                </a:solidFill>
              </a:rPr>
              <a:t>We the Protesters, Inc. v. Sinyangwe</a:t>
            </a:r>
            <a:r>
              <a:rPr lang="en-US" sz="1600" cap="none" dirty="0">
                <a:solidFill>
                  <a:schemeClr val="tx1"/>
                </a:solidFill>
              </a:rPr>
              <a:t>, No. 22 CIV. 9565, 2024 WL 1195417 (S.D.N.Y. Mar. 20, 2024)</a:t>
            </a:r>
            <a:endParaRPr lang="en-US" sz="1600" dirty="0">
              <a:solidFill>
                <a:schemeClr val="tx1"/>
              </a:solidFill>
              <a:ea typeface="Verdana"/>
            </a:endParaRPr>
          </a:p>
        </p:txBody>
      </p:sp>
      <p:sp>
        <p:nvSpPr>
          <p:cNvPr id="5" name="TextBox 4">
            <a:extLst>
              <a:ext uri="{FF2B5EF4-FFF2-40B4-BE49-F238E27FC236}">
                <a16:creationId xmlns:a16="http://schemas.microsoft.com/office/drawing/2014/main" id="{0BB624F4-5A17-2929-454C-E667E54CF94C}"/>
              </a:ext>
            </a:extLst>
          </p:cNvPr>
          <p:cNvSpPr txBox="1"/>
          <p:nvPr/>
        </p:nvSpPr>
        <p:spPr>
          <a:xfrm>
            <a:off x="1294782" y="1671925"/>
            <a:ext cx="10616269" cy="4803246"/>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marL="285750" indent="-285750">
              <a:spcBef>
                <a:spcPts val="900"/>
              </a:spcBef>
              <a:spcAft>
                <a:spcPts val="1800"/>
              </a:spcAft>
              <a:buClr>
                <a:srgbClr val="C00000"/>
              </a:buClr>
              <a:buFont typeface="Wingdings"/>
              <a:buChar char="§"/>
            </a:pPr>
            <a:r>
              <a:rPr lang="en-US" dirty="0">
                <a:solidFill>
                  <a:srgbClr val="101820"/>
                </a:solidFill>
                <a:ea typeface="Verdana"/>
              </a:rPr>
              <a:t>Campaign Zero filed suit against Sinyangwe, who counterclaimed for cyberpiracy</a:t>
            </a:r>
            <a:r>
              <a:rPr lang="en-US" dirty="0">
                <a:solidFill>
                  <a:srgbClr val="101820"/>
                </a:solidFill>
                <a:ea typeface="+mn-lt"/>
                <a:cs typeface="+mn-lt"/>
              </a:rPr>
              <a:t> under the Anti-Cybersquatting Consumer Protection Act (“ACPA”), 15 U.S.C. § 1125.</a:t>
            </a:r>
            <a:endParaRPr lang="en-US" sz="2000" dirty="0"/>
          </a:p>
          <a:p>
            <a:pPr marL="285750" indent="-285750">
              <a:spcBef>
                <a:spcPts val="900"/>
              </a:spcBef>
              <a:spcAft>
                <a:spcPts val="1800"/>
              </a:spcAft>
              <a:buClr>
                <a:srgbClr val="C00000"/>
              </a:buClr>
              <a:buFont typeface="Wingdings"/>
              <a:buChar char="§"/>
            </a:pPr>
            <a:r>
              <a:rPr lang="en-US" b="1" i="1" dirty="0">
                <a:solidFill>
                  <a:srgbClr val="101820"/>
                </a:solidFill>
                <a:ea typeface="Verdana"/>
              </a:rPr>
              <a:t>ACPA Elements</a:t>
            </a:r>
            <a:r>
              <a:rPr lang="en-US" dirty="0">
                <a:solidFill>
                  <a:srgbClr val="101820"/>
                </a:solidFill>
                <a:ea typeface="Verdana"/>
              </a:rPr>
              <a:t>:</a:t>
            </a:r>
            <a:r>
              <a:rPr lang="en-US" dirty="0">
                <a:solidFill>
                  <a:srgbClr val="101820"/>
                </a:solidFill>
                <a:ea typeface="+mn-lt"/>
                <a:cs typeface="+mn-lt"/>
              </a:rPr>
              <a:t> (1) claimant's mark was distinctive </a:t>
            </a:r>
            <a:r>
              <a:rPr lang="en-US" b="1" i="1" dirty="0">
                <a:solidFill>
                  <a:srgbClr val="101820"/>
                </a:solidFill>
                <a:ea typeface="+mn-lt"/>
                <a:cs typeface="+mn-lt"/>
              </a:rPr>
              <a:t>at the time the domain name was registered</a:t>
            </a:r>
            <a:r>
              <a:rPr lang="en-US" dirty="0">
                <a:solidFill>
                  <a:srgbClr val="101820"/>
                </a:solidFill>
                <a:ea typeface="+mn-lt"/>
                <a:cs typeface="+mn-lt"/>
              </a:rPr>
              <a:t>; (2) the infringing</a:t>
            </a:r>
            <a:r>
              <a:rPr lang="en-US" dirty="0">
                <a:solidFill>
                  <a:srgbClr val="101820"/>
                </a:solidFill>
                <a:ea typeface="Verdana"/>
              </a:rPr>
              <a:t> </a:t>
            </a:r>
            <a:r>
              <a:rPr lang="en-US" dirty="0">
                <a:solidFill>
                  <a:srgbClr val="101820"/>
                </a:solidFill>
                <a:ea typeface="+mn-lt"/>
                <a:cs typeface="+mn-lt"/>
              </a:rPr>
              <a:t>domain name is identical or confusingly similar to the claimant's mark; and (3) the infringer has a bad faith intent to profit from the mark.</a:t>
            </a:r>
            <a:endParaRPr lang="en-US" dirty="0">
              <a:ea typeface="Verdana"/>
            </a:endParaRPr>
          </a:p>
          <a:p>
            <a:pPr marL="285750" indent="-285750">
              <a:spcBef>
                <a:spcPts val="900"/>
              </a:spcBef>
              <a:spcAft>
                <a:spcPts val="1800"/>
              </a:spcAft>
              <a:buClr>
                <a:srgbClr val="C00000"/>
              </a:buClr>
              <a:buFont typeface="Wingdings"/>
              <a:buChar char="§"/>
            </a:pPr>
            <a:r>
              <a:rPr lang="en-US" b="1" i="1" dirty="0">
                <a:solidFill>
                  <a:srgbClr val="101820"/>
                </a:solidFill>
                <a:ea typeface="Verdana"/>
              </a:rPr>
              <a:t>Campaign Zero MTD:</a:t>
            </a:r>
            <a:r>
              <a:rPr lang="en-US" dirty="0">
                <a:solidFill>
                  <a:srgbClr val="101820"/>
                </a:solidFill>
                <a:ea typeface="Verdana"/>
              </a:rPr>
              <a:t> Campaign Zero moved to dismiss on the ground that MAPPING POLICE VIOLENCE mark was not distinctive at the time the mappingpoliceviolence.org domain was registered in March 2015.</a:t>
            </a:r>
          </a:p>
          <a:p>
            <a:pPr marL="285750" indent="-285750">
              <a:spcBef>
                <a:spcPts val="900"/>
              </a:spcBef>
              <a:spcAft>
                <a:spcPts val="1800"/>
              </a:spcAft>
              <a:buClr>
                <a:srgbClr val="C00000"/>
              </a:buClr>
              <a:buFont typeface="Wingdings"/>
              <a:buChar char="§"/>
            </a:pPr>
            <a:r>
              <a:rPr lang="en-US" b="1" i="1" dirty="0">
                <a:ea typeface="Verdana"/>
              </a:rPr>
              <a:t>Court Ruling:</a:t>
            </a:r>
            <a:r>
              <a:rPr lang="en-US" dirty="0">
                <a:ea typeface="Verdana"/>
              </a:rPr>
              <a:t> Under the ACPA, the "time the domain name was registered" refers not only to the initial registration of a domain, but also to domain name renewals. Campaign Zero renewed the domain in 2023, well after the MAPPING POLICE VIOLENCE mark allegedly acquired distinctiveness.</a:t>
            </a:r>
          </a:p>
          <a:p>
            <a:pPr marL="285750" indent="-285750">
              <a:spcBef>
                <a:spcPts val="900"/>
              </a:spcBef>
              <a:spcAft>
                <a:spcPts val="1800"/>
              </a:spcAft>
              <a:buClr>
                <a:srgbClr val="C00000"/>
              </a:buClr>
              <a:buFont typeface="Wingdings"/>
              <a:buChar char="§"/>
            </a:pPr>
            <a:endParaRPr lang="en-US" dirty="0">
              <a:ea typeface="Verdana"/>
            </a:endParaRPr>
          </a:p>
        </p:txBody>
      </p:sp>
    </p:spTree>
    <p:extLst>
      <p:ext uri="{BB962C8B-B14F-4D97-AF65-F5344CB8AC3E}">
        <p14:creationId xmlns:p14="http://schemas.microsoft.com/office/powerpoint/2010/main" val="149254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p:txBody>
          <a:bodyPr/>
          <a:lstStyle/>
          <a:p>
            <a:fld id="{74AA8088-51EE-4E66-B83D-B17C63BBB935}" type="slidenum">
              <a:rPr lang="en-US" smtClean="0"/>
              <a:pPr/>
              <a:t>17</a:t>
            </a:fld>
            <a:endParaRPr lang="en-US" dirty="0"/>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3"/>
          </p:nvPr>
        </p:nvSpPr>
        <p:spPr>
          <a:xfrm>
            <a:off x="1446211" y="447272"/>
            <a:ext cx="10201500" cy="496004"/>
          </a:xfrm>
        </p:spPr>
        <p:txBody>
          <a:bodyPr vert="horz" lIns="0" tIns="0" rIns="0" bIns="0" rtlCol="0" anchor="t">
            <a:noAutofit/>
          </a:bodyPr>
          <a:lstStyle/>
          <a:p>
            <a:pPr algn="ctr">
              <a:lnSpc>
                <a:spcPct val="100000"/>
              </a:lnSpc>
            </a:pPr>
            <a:r>
              <a:rPr lang="en-US" sz="3200" dirty="0"/>
              <a:t>Disgorgement of Profits</a:t>
            </a:r>
            <a:endParaRPr lang="en-US" sz="3200" dirty="0">
              <a:ea typeface="Verdana"/>
            </a:endParaRPr>
          </a:p>
          <a:p>
            <a:endParaRPr lang="en-US" sz="1200" dirty="0"/>
          </a:p>
          <a:p>
            <a:pPr algn="ctr"/>
            <a:r>
              <a:rPr lang="en-US" sz="1600" i="1" dirty="0">
                <a:solidFill>
                  <a:schemeClr val="tx1"/>
                </a:solidFill>
              </a:rPr>
              <a:t>Dewberry Eng’rs Inc. v. Dewberry Grp.</a:t>
            </a:r>
            <a:r>
              <a:rPr lang="en-US" sz="1600" dirty="0">
                <a:solidFill>
                  <a:schemeClr val="tx1"/>
                </a:solidFill>
              </a:rPr>
              <a:t>, 77 F.4th 265 (4th Cir. 2023), </a:t>
            </a:r>
            <a:r>
              <a:rPr lang="en-US" sz="1600" i="1" dirty="0">
                <a:solidFill>
                  <a:schemeClr val="tx1"/>
                </a:solidFill>
              </a:rPr>
              <a:t>cert. granted</a:t>
            </a:r>
            <a:r>
              <a:rPr lang="en-US" sz="1600" dirty="0">
                <a:solidFill>
                  <a:schemeClr val="tx1"/>
                </a:solidFill>
              </a:rPr>
              <a:t>, 144 S. Ct. 2681 (2024)</a:t>
            </a:r>
            <a:endParaRPr lang="en-US" sz="1600" dirty="0">
              <a:solidFill>
                <a:schemeClr val="tx1"/>
              </a:solidFill>
              <a:ea typeface="Verdana"/>
            </a:endParaRPr>
          </a:p>
          <a:p>
            <a:endParaRPr lang="en-US" sz="1200" dirty="0"/>
          </a:p>
        </p:txBody>
      </p:sp>
      <p:sp>
        <p:nvSpPr>
          <p:cNvPr id="16" name="Content Placeholder 1">
            <a:extLst>
              <a:ext uri="{FF2B5EF4-FFF2-40B4-BE49-F238E27FC236}">
                <a16:creationId xmlns:a16="http://schemas.microsoft.com/office/drawing/2014/main" id="{95BCC4A8-C0E3-CE1C-19CB-1B9EB9F9CA14}"/>
              </a:ext>
            </a:extLst>
          </p:cNvPr>
          <p:cNvSpPr>
            <a:spLocks noGrp="1"/>
          </p:cNvSpPr>
          <p:nvPr>
            <p:ph idx="1"/>
          </p:nvPr>
        </p:nvSpPr>
        <p:spPr>
          <a:xfrm>
            <a:off x="1446215" y="1648555"/>
            <a:ext cx="10201496" cy="4792664"/>
          </a:xfrm>
        </p:spPr>
        <p:txBody>
          <a:bodyPr vert="horz" lIns="0" tIns="0" rIns="0" bIns="0" rtlCol="0" anchor="t">
            <a:noAutofit/>
          </a:bodyPr>
          <a:lstStyle/>
          <a:p>
            <a:pPr>
              <a:lnSpc>
                <a:spcPct val="100000"/>
              </a:lnSpc>
              <a:spcBef>
                <a:spcPts val="0"/>
              </a:spcBef>
            </a:pPr>
            <a:r>
              <a:rPr lang="en-US" altLang="en-US" sz="1800" b="1" dirty="0">
                <a:cs typeface="Arial" panose="020B0604020202020204" pitchFamily="34" charset="0"/>
              </a:rPr>
              <a:t>Is the equitable remedy of an accounting of profits subject to guardrails?</a:t>
            </a:r>
          </a:p>
          <a:p>
            <a:pPr marL="796925" indent="-339725">
              <a:lnSpc>
                <a:spcPct val="100000"/>
              </a:lnSpc>
              <a:spcBef>
                <a:spcPts val="0"/>
              </a:spcBef>
              <a:buClr>
                <a:schemeClr val="accent1"/>
              </a:buClr>
              <a:buFont typeface="Wingdings" panose="05000000000000000000" pitchFamily="2" charset="2"/>
              <a:buChar char="§"/>
            </a:pPr>
            <a:r>
              <a:rPr lang="en-US" sz="1800" i="1" dirty="0"/>
              <a:t>We shall see</a:t>
            </a:r>
            <a:r>
              <a:rPr lang="en-US" sz="1800" dirty="0"/>
              <a:t>. Differing opinion on the appropriate question for disgorgement of profits:</a:t>
            </a:r>
          </a:p>
          <a:p>
            <a:pPr marL="968375" lvl="2" indent="-339725">
              <a:lnSpc>
                <a:spcPct val="100000"/>
              </a:lnSpc>
              <a:spcBef>
                <a:spcPts val="0"/>
              </a:spcBef>
            </a:pPr>
            <a:r>
              <a:rPr lang="en-US" sz="1800" dirty="0"/>
              <a:t>Defendant: “[w]hether an award of the ‘defendant’s profits’ under [Section 35(a) of] the Lanham Act, can include an order for the defendant to disgorge the distinct profits of legally separate non-party corporate affiliates,” </a:t>
            </a:r>
          </a:p>
          <a:p>
            <a:pPr marL="968375" lvl="2" indent="-339725">
              <a:lnSpc>
                <a:spcPct val="100000"/>
              </a:lnSpc>
              <a:spcBef>
                <a:spcPts val="0"/>
              </a:spcBef>
            </a:pPr>
            <a:r>
              <a:rPr lang="en-US" sz="1800" dirty="0"/>
              <a:t>Plaintiff: “[w]hether a district court’s discretion under the Lanham Act permits using the financial statements of ‘non-arm's length’ affiliates to adjust a disgorgement award against a trademark infringer, and only that infringer, when the infringer has claimed $0 in profits.”</a:t>
            </a:r>
          </a:p>
          <a:p>
            <a:pPr marL="968375" lvl="2" indent="-339725">
              <a:lnSpc>
                <a:spcPct val="100000"/>
              </a:lnSpc>
              <a:spcBef>
                <a:spcPts val="0"/>
              </a:spcBef>
            </a:pPr>
            <a:endParaRPr lang="en-US" sz="1800" dirty="0"/>
          </a:p>
          <a:p>
            <a:pPr marL="968375" lvl="2" indent="-339725">
              <a:lnSpc>
                <a:spcPct val="100000"/>
              </a:lnSpc>
              <a:spcBef>
                <a:spcPts val="0"/>
              </a:spcBef>
            </a:pPr>
            <a:endParaRPr lang="en-US" sz="1800" dirty="0"/>
          </a:p>
          <a:p>
            <a:pPr marL="796925" indent="-339725">
              <a:lnSpc>
                <a:spcPct val="100000"/>
              </a:lnSpc>
              <a:spcAft>
                <a:spcPct val="20000"/>
              </a:spcAft>
              <a:buClr>
                <a:schemeClr val="accent1"/>
              </a:buClr>
              <a:buFont typeface="Wingdings" panose="05000000000000000000" pitchFamily="2" charset="2"/>
              <a:buChar char="§"/>
            </a:pPr>
            <a:endParaRPr lang="en-US" dirty="0"/>
          </a:p>
          <a:p>
            <a:pPr marL="796925" indent="-339725">
              <a:lnSpc>
                <a:spcPct val="100000"/>
              </a:lnSpc>
              <a:spcAft>
                <a:spcPct val="20000"/>
              </a:spcAft>
              <a:buClr>
                <a:schemeClr val="accent1"/>
              </a:buClr>
              <a:buFont typeface="Wingdings" panose="05000000000000000000" pitchFamily="2" charset="2"/>
              <a:buChar char="§"/>
            </a:pPr>
            <a:endParaRPr lang="en-US" sz="1200" dirty="0"/>
          </a:p>
          <a:p>
            <a:pPr marL="796925" indent="-339725">
              <a:lnSpc>
                <a:spcPct val="100000"/>
              </a:lnSpc>
              <a:spcAft>
                <a:spcPct val="20000"/>
              </a:spcAft>
              <a:buClr>
                <a:schemeClr val="accent1"/>
              </a:buClr>
              <a:buFont typeface="Wingdings" panose="05000000000000000000" pitchFamily="2" charset="2"/>
              <a:buChar char="§"/>
            </a:pPr>
            <a:endParaRPr lang="en-US" sz="1200" dirty="0"/>
          </a:p>
          <a:p>
            <a:endParaRPr lang="en-US" dirty="0"/>
          </a:p>
        </p:txBody>
      </p:sp>
      <p:pic>
        <p:nvPicPr>
          <p:cNvPr id="4" name="Picture 3">
            <a:extLst>
              <a:ext uri="{FF2B5EF4-FFF2-40B4-BE49-F238E27FC236}">
                <a16:creationId xmlns:a16="http://schemas.microsoft.com/office/drawing/2014/main" id="{CE8737AE-B60E-CC24-9FC0-EF0C0DBC8AB5}"/>
              </a:ext>
            </a:extLst>
          </p:cNvPr>
          <p:cNvPicPr>
            <a:picLocks noChangeAspect="1"/>
          </p:cNvPicPr>
          <p:nvPr/>
        </p:nvPicPr>
        <p:blipFill>
          <a:blip r:embed="rId3"/>
          <a:stretch>
            <a:fillRect/>
          </a:stretch>
        </p:blipFill>
        <p:spPr>
          <a:xfrm>
            <a:off x="2165902" y="4971014"/>
            <a:ext cx="3924300" cy="600075"/>
          </a:xfrm>
          <a:prstGeom prst="rect">
            <a:avLst/>
          </a:prstGeom>
        </p:spPr>
      </p:pic>
      <p:pic>
        <p:nvPicPr>
          <p:cNvPr id="5" name="Picture 4">
            <a:extLst>
              <a:ext uri="{FF2B5EF4-FFF2-40B4-BE49-F238E27FC236}">
                <a16:creationId xmlns:a16="http://schemas.microsoft.com/office/drawing/2014/main" id="{046A2F67-6B80-2579-C93A-1BBD7DAD3DE8}"/>
              </a:ext>
            </a:extLst>
          </p:cNvPr>
          <p:cNvPicPr>
            <a:picLocks noChangeAspect="1"/>
          </p:cNvPicPr>
          <p:nvPr/>
        </p:nvPicPr>
        <p:blipFill>
          <a:blip r:embed="rId4"/>
          <a:stretch>
            <a:fillRect/>
          </a:stretch>
        </p:blipFill>
        <p:spPr>
          <a:xfrm>
            <a:off x="7440060" y="4909517"/>
            <a:ext cx="2771775" cy="895350"/>
          </a:xfrm>
          <a:prstGeom prst="rect">
            <a:avLst/>
          </a:prstGeom>
        </p:spPr>
      </p:pic>
    </p:spTree>
    <p:extLst>
      <p:ext uri="{BB962C8B-B14F-4D97-AF65-F5344CB8AC3E}">
        <p14:creationId xmlns:p14="http://schemas.microsoft.com/office/powerpoint/2010/main" val="1438714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AF635-7054-6E03-860D-7A268986B74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BFEB05-EF49-AE87-729D-0A049E54B1DC}"/>
              </a:ext>
            </a:extLst>
          </p:cNvPr>
          <p:cNvSpPr>
            <a:spLocks noGrp="1"/>
          </p:cNvSpPr>
          <p:nvPr>
            <p:ph type="sldNum" sz="quarter" idx="12"/>
          </p:nvPr>
        </p:nvSpPr>
        <p:spPr/>
        <p:txBody>
          <a:bodyPr/>
          <a:lstStyle/>
          <a:p>
            <a:fld id="{74AA8088-51EE-4E66-B83D-B17C63BBB935}" type="slidenum">
              <a:rPr lang="en-US" smtClean="0"/>
              <a:pPr/>
              <a:t>18</a:t>
            </a:fld>
            <a:endParaRPr lang="en-US" dirty="0"/>
          </a:p>
        </p:txBody>
      </p:sp>
      <p:sp>
        <p:nvSpPr>
          <p:cNvPr id="14" name="Text Placeholder 13">
            <a:extLst>
              <a:ext uri="{FF2B5EF4-FFF2-40B4-BE49-F238E27FC236}">
                <a16:creationId xmlns:a16="http://schemas.microsoft.com/office/drawing/2014/main" id="{51EFC764-BDDD-183D-1458-522860C54FC6}"/>
              </a:ext>
            </a:extLst>
          </p:cNvPr>
          <p:cNvSpPr>
            <a:spLocks noGrp="1"/>
          </p:cNvSpPr>
          <p:nvPr>
            <p:ph type="body" sz="quarter" idx="13"/>
          </p:nvPr>
        </p:nvSpPr>
        <p:spPr>
          <a:xfrm>
            <a:off x="1371600" y="342647"/>
            <a:ext cx="10201500" cy="532292"/>
          </a:xfrm>
        </p:spPr>
        <p:txBody>
          <a:bodyPr vert="horz" lIns="0" tIns="0" rIns="0" bIns="0" rtlCol="0" anchor="t">
            <a:noAutofit/>
          </a:bodyPr>
          <a:lstStyle/>
          <a:p>
            <a:pPr algn="ctr"/>
            <a:r>
              <a:rPr lang="en-US" sz="3200" dirty="0"/>
              <a:t>Accounting of Profits</a:t>
            </a:r>
          </a:p>
          <a:p>
            <a:endParaRPr lang="en-US" sz="1200" dirty="0"/>
          </a:p>
          <a:p>
            <a:endParaRPr lang="en-US" sz="1200" dirty="0"/>
          </a:p>
        </p:txBody>
      </p:sp>
      <p:sp>
        <p:nvSpPr>
          <p:cNvPr id="16" name="Content Placeholder 1">
            <a:extLst>
              <a:ext uri="{FF2B5EF4-FFF2-40B4-BE49-F238E27FC236}">
                <a16:creationId xmlns:a16="http://schemas.microsoft.com/office/drawing/2014/main" id="{49F7D405-939C-4DAC-7226-183595D78F02}"/>
              </a:ext>
            </a:extLst>
          </p:cNvPr>
          <p:cNvSpPr>
            <a:spLocks noGrp="1"/>
          </p:cNvSpPr>
          <p:nvPr>
            <p:ph idx="1"/>
          </p:nvPr>
        </p:nvSpPr>
        <p:spPr>
          <a:xfrm>
            <a:off x="1371604" y="1228953"/>
            <a:ext cx="10201496" cy="4792664"/>
          </a:xfrm>
        </p:spPr>
        <p:txBody>
          <a:bodyPr vert="horz" lIns="0" tIns="0" rIns="0" bIns="0" rtlCol="0" anchor="t">
            <a:noAutofit/>
          </a:bodyPr>
          <a:lstStyle/>
          <a:p>
            <a:pPr>
              <a:lnSpc>
                <a:spcPct val="100000"/>
              </a:lnSpc>
              <a:spcBef>
                <a:spcPts val="0"/>
              </a:spcBef>
            </a:pPr>
            <a:r>
              <a:rPr lang="en-US" altLang="en-US" sz="1800" dirty="0">
                <a:cs typeface="Arial"/>
              </a:rPr>
              <a:t>Can a prevailing plaintiff secure the disgorgement of its opponent’s profits if those profits arose from sales by the defendant outside the United States? </a:t>
            </a:r>
            <a:r>
              <a:rPr lang="en-US" altLang="en-US" sz="1800" b="1" dirty="0">
                <a:cs typeface="Arial"/>
              </a:rPr>
              <a:t>No</a:t>
            </a:r>
            <a:r>
              <a:rPr lang="en-US" altLang="en-US" sz="1800" dirty="0">
                <a:cs typeface="Arial"/>
              </a:rPr>
              <a:t>.</a:t>
            </a:r>
          </a:p>
          <a:p>
            <a:pPr marL="0" indent="0">
              <a:lnSpc>
                <a:spcPct val="100000"/>
              </a:lnSpc>
              <a:spcBef>
                <a:spcPts val="0"/>
              </a:spcBef>
              <a:buNone/>
            </a:pPr>
            <a:endParaRPr lang="en-US" altLang="en-US" sz="1800" dirty="0">
              <a:cs typeface="Arial" panose="020B0604020202020204" pitchFamily="34" charset="0"/>
            </a:endParaRPr>
          </a:p>
          <a:p>
            <a:pPr>
              <a:lnSpc>
                <a:spcPct val="100000"/>
              </a:lnSpc>
              <a:spcBef>
                <a:spcPts val="0"/>
              </a:spcBef>
            </a:pPr>
            <a:r>
              <a:rPr lang="en-US" altLang="en-US" sz="1800" b="1" dirty="0">
                <a:cs typeface="Arial"/>
              </a:rPr>
              <a:t>2023 SCOTUS Decision</a:t>
            </a:r>
            <a:r>
              <a:rPr lang="en-US" altLang="en-US" sz="1800" dirty="0">
                <a:cs typeface="Arial"/>
              </a:rPr>
              <a:t>: </a:t>
            </a:r>
            <a:r>
              <a:rPr kumimoji="0" lang="en-US" sz="1800" b="0" i="0" u="none" strike="noStrike" kern="1200" cap="none" spc="0" normalizeH="0" baseline="0" noProof="0" dirty="0">
                <a:ln>
                  <a:noFill/>
                </a:ln>
                <a:solidFill>
                  <a:srgbClr val="000000"/>
                </a:solidFill>
                <a:effectLst/>
                <a:uLnTx/>
                <a:uFillTx/>
                <a:latin typeface="+mn-lt"/>
                <a:ea typeface="+mn-ea"/>
              </a:rPr>
              <a:t>“to prove that a claim involves a domestic application of [the Act], plaintiffs must establish that the </a:t>
            </a:r>
            <a:r>
              <a:rPr kumimoji="0" lang="en-US" sz="1800" b="0" i="1" u="none" strike="noStrike" kern="1200" cap="none" spc="0" normalizeH="0" baseline="0" noProof="0" dirty="0">
                <a:ln>
                  <a:noFill/>
                </a:ln>
                <a:solidFill>
                  <a:srgbClr val="000000"/>
                </a:solidFill>
                <a:effectLst/>
                <a:uLnTx/>
                <a:uFillTx/>
                <a:latin typeface="+mn-lt"/>
                <a:ea typeface="+mn-ea"/>
              </a:rPr>
              <a:t>conduct relevant to the statute’s focus</a:t>
            </a:r>
            <a:r>
              <a:rPr kumimoji="0" lang="en-US" sz="1800" b="0" i="0" u="none" strike="noStrike" kern="1200" cap="none" spc="0" normalizeH="0" baseline="0" noProof="0" dirty="0">
                <a:ln>
                  <a:noFill/>
                </a:ln>
                <a:solidFill>
                  <a:srgbClr val="000000"/>
                </a:solidFill>
                <a:effectLst/>
                <a:uLnTx/>
                <a:uFillTx/>
                <a:latin typeface="+mn-lt"/>
                <a:ea typeface="+mn-ea"/>
              </a:rPr>
              <a:t> occurred in the United States.” </a:t>
            </a:r>
            <a:endParaRPr lang="en-US" sz="1800" b="0" i="0" u="none" strike="noStrike" kern="1200" cap="none" spc="0" normalizeH="0" baseline="0" noProof="0" dirty="0">
              <a:ln>
                <a:noFill/>
              </a:ln>
              <a:solidFill>
                <a:srgbClr val="000000"/>
              </a:solidFill>
              <a:effectLst/>
              <a:uLnTx/>
              <a:uFillTx/>
              <a:latin typeface="+mn-lt"/>
              <a:ea typeface="Verdana"/>
            </a:endParaRPr>
          </a:p>
          <a:p>
            <a:pPr>
              <a:lnSpc>
                <a:spcPct val="100000"/>
              </a:lnSpc>
              <a:spcBef>
                <a:spcPts val="0"/>
              </a:spcBef>
            </a:pPr>
            <a:r>
              <a:rPr lang="en-US" altLang="en-US" sz="1800" b="1" dirty="0">
                <a:solidFill>
                  <a:srgbClr val="000000"/>
                </a:solidFill>
                <a:cs typeface="Arial"/>
              </a:rPr>
              <a:t>2024 10 Cir. Decision</a:t>
            </a:r>
            <a:r>
              <a:rPr lang="en-US" altLang="en-US" sz="1800" dirty="0">
                <a:solidFill>
                  <a:srgbClr val="000000"/>
                </a:solidFill>
                <a:cs typeface="Arial"/>
              </a:rPr>
              <a:t>: "the plain focus of the Lanham Act is to punish unauthorized commercial uses of US-registered trademarks that harm </a:t>
            </a:r>
            <a:r>
              <a:rPr lang="en-US" altLang="en-US" sz="1800" i="1" dirty="0">
                <a:solidFill>
                  <a:srgbClr val="000000"/>
                </a:solidFill>
                <a:cs typeface="Arial"/>
              </a:rPr>
              <a:t>American </a:t>
            </a:r>
            <a:r>
              <a:rPr lang="en-US" altLang="en-US" sz="1800" dirty="0">
                <a:solidFill>
                  <a:srgbClr val="000000"/>
                </a:solidFill>
                <a:cs typeface="Arial"/>
              </a:rPr>
              <a:t>businesses and consumers by causing confusion (or a likelihood of confusion) about the true origin."</a:t>
            </a:r>
            <a:endParaRPr lang="en-US" altLang="en-US" sz="1800" dirty="0">
              <a:solidFill>
                <a:srgbClr val="000000"/>
              </a:solidFill>
              <a:ea typeface="Verdana"/>
              <a:cs typeface="Arial"/>
            </a:endParaRPr>
          </a:p>
          <a:p>
            <a:pPr>
              <a:lnSpc>
                <a:spcPct val="100000"/>
              </a:lnSpc>
              <a:spcBef>
                <a:spcPts val="0"/>
              </a:spcBef>
            </a:pPr>
            <a:endParaRPr lang="en-US" altLang="en-US" sz="1800" dirty="0">
              <a:cs typeface="Arial" panose="020B0604020202020204" pitchFamily="34" charset="0"/>
            </a:endParaRPr>
          </a:p>
          <a:p>
            <a:pPr>
              <a:lnSpc>
                <a:spcPct val="100000"/>
              </a:lnSpc>
              <a:spcAft>
                <a:spcPct val="20000"/>
              </a:spcAft>
            </a:pPr>
            <a:endParaRPr lang="en-US" altLang="en-US" sz="1800" dirty="0">
              <a:cs typeface="Arial" panose="020B0604020202020204" pitchFamily="34" charset="0"/>
            </a:endParaRPr>
          </a:p>
          <a:p>
            <a:pPr marL="457200" indent="0">
              <a:lnSpc>
                <a:spcPct val="100000"/>
              </a:lnSpc>
              <a:spcAft>
                <a:spcPct val="20000"/>
              </a:spcAft>
              <a:buClr>
                <a:schemeClr val="accent1"/>
              </a:buClr>
              <a:buNone/>
            </a:pPr>
            <a:endParaRPr lang="en-US" sz="1200" dirty="0"/>
          </a:p>
          <a:p>
            <a:pPr marL="796925" indent="-339725">
              <a:lnSpc>
                <a:spcPct val="100000"/>
              </a:lnSpc>
              <a:spcAft>
                <a:spcPct val="20000"/>
              </a:spcAft>
              <a:buClr>
                <a:schemeClr val="accent1"/>
              </a:buClr>
              <a:buFont typeface="Wingdings" panose="05000000000000000000" pitchFamily="2" charset="2"/>
              <a:buChar char="§"/>
            </a:pPr>
            <a:endParaRPr lang="en-US" dirty="0"/>
          </a:p>
          <a:p>
            <a:pPr marL="796925" indent="-339725">
              <a:lnSpc>
                <a:spcPct val="100000"/>
              </a:lnSpc>
              <a:spcAft>
                <a:spcPct val="20000"/>
              </a:spcAft>
              <a:buClr>
                <a:schemeClr val="accent1"/>
              </a:buClr>
              <a:buFont typeface="Wingdings" panose="05000000000000000000" pitchFamily="2" charset="2"/>
              <a:buChar char="§"/>
            </a:pPr>
            <a:endParaRPr lang="en-US" sz="1200" dirty="0"/>
          </a:p>
          <a:p>
            <a:pPr marL="796925" indent="-339725">
              <a:lnSpc>
                <a:spcPct val="100000"/>
              </a:lnSpc>
              <a:spcAft>
                <a:spcPct val="20000"/>
              </a:spcAft>
              <a:buClr>
                <a:schemeClr val="accent1"/>
              </a:buClr>
              <a:buFont typeface="Wingdings" panose="05000000000000000000" pitchFamily="2" charset="2"/>
              <a:buChar char="§"/>
            </a:pPr>
            <a:endParaRPr lang="en-US" sz="1200" dirty="0"/>
          </a:p>
          <a:p>
            <a:endParaRPr lang="en-US" dirty="0"/>
          </a:p>
        </p:txBody>
      </p:sp>
      <p:sp>
        <p:nvSpPr>
          <p:cNvPr id="4" name="TextBox 3">
            <a:extLst>
              <a:ext uri="{FF2B5EF4-FFF2-40B4-BE49-F238E27FC236}">
                <a16:creationId xmlns:a16="http://schemas.microsoft.com/office/drawing/2014/main" id="{069A3EE5-8F36-B236-2E38-EEE165A049B7}"/>
              </a:ext>
            </a:extLst>
          </p:cNvPr>
          <p:cNvSpPr txBox="1"/>
          <p:nvPr/>
        </p:nvSpPr>
        <p:spPr>
          <a:xfrm>
            <a:off x="2039816" y="6141319"/>
            <a:ext cx="3589291" cy="707886"/>
          </a:xfrm>
          <a:prstGeom prst="rect">
            <a:avLst/>
          </a:prstGeom>
          <a:noFill/>
        </p:spPr>
        <p:txBody>
          <a:bodyPr wrap="square" rtlCol="0">
            <a:noAutofit/>
          </a:bodyPr>
          <a:lstStyle/>
          <a:p>
            <a:pPr algn="ctr"/>
            <a:r>
              <a:rPr lang="en-US" sz="1600" dirty="0">
                <a:latin typeface="Verdana" panose="020B0604030504040204" pitchFamily="34" charset="0"/>
                <a:cs typeface="Arial" panose="020B0604020202020204" pitchFamily="34" charset="0"/>
              </a:rPr>
              <a:t>Goods Sold by the United States-Based Plaintiff</a:t>
            </a:r>
          </a:p>
        </p:txBody>
      </p:sp>
      <p:sp>
        <p:nvSpPr>
          <p:cNvPr id="5" name="TextBox 4">
            <a:extLst>
              <a:ext uri="{FF2B5EF4-FFF2-40B4-BE49-F238E27FC236}">
                <a16:creationId xmlns:a16="http://schemas.microsoft.com/office/drawing/2014/main" id="{C6176A84-9D8D-DBC4-E754-006097ADA791}"/>
              </a:ext>
            </a:extLst>
          </p:cNvPr>
          <p:cNvSpPr txBox="1"/>
          <p:nvPr/>
        </p:nvSpPr>
        <p:spPr>
          <a:xfrm>
            <a:off x="7094421" y="6141319"/>
            <a:ext cx="3589291" cy="707886"/>
          </a:xfrm>
          <a:prstGeom prst="rect">
            <a:avLst/>
          </a:prstGeom>
          <a:noFill/>
        </p:spPr>
        <p:txBody>
          <a:bodyPr wrap="square" rtlCol="0">
            <a:noAutofit/>
          </a:bodyPr>
          <a:lstStyle/>
          <a:p>
            <a:pPr algn="ctr"/>
            <a:r>
              <a:rPr lang="en-US" sz="1600" dirty="0">
                <a:latin typeface="Verdana" panose="020B0604030504040204" pitchFamily="34" charset="0"/>
                <a:cs typeface="Arial" panose="020B0604020202020204" pitchFamily="34" charset="0"/>
              </a:rPr>
              <a:t>Goods Sold by the European Defendants</a:t>
            </a:r>
          </a:p>
        </p:txBody>
      </p:sp>
      <p:pic>
        <p:nvPicPr>
          <p:cNvPr id="6" name="Picture 5">
            <a:extLst>
              <a:ext uri="{FF2B5EF4-FFF2-40B4-BE49-F238E27FC236}">
                <a16:creationId xmlns:a16="http://schemas.microsoft.com/office/drawing/2014/main" id="{B5FDB969-D4FF-6C7D-25AB-01B7A305CF61}"/>
              </a:ext>
            </a:extLst>
          </p:cNvPr>
          <p:cNvPicPr>
            <a:picLocks noChangeAspect="1"/>
          </p:cNvPicPr>
          <p:nvPr/>
        </p:nvPicPr>
        <p:blipFill rotWithShape="1">
          <a:blip r:embed="rId3"/>
          <a:srcRect t="3709" r="3041"/>
          <a:stretch/>
        </p:blipFill>
        <p:spPr bwMode="auto">
          <a:xfrm>
            <a:off x="2032280" y="4256191"/>
            <a:ext cx="2378947" cy="190500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0BBEB906-9FB1-D489-DE57-EC3C7E09F01B}"/>
              </a:ext>
            </a:extLst>
          </p:cNvPr>
          <p:cNvPicPr>
            <a:picLocks noChangeAspect="1"/>
          </p:cNvPicPr>
          <p:nvPr/>
        </p:nvPicPr>
        <p:blipFill>
          <a:blip r:embed="rId4"/>
          <a:stretch>
            <a:fillRect/>
          </a:stretch>
        </p:blipFill>
        <p:spPr>
          <a:xfrm>
            <a:off x="4758055" y="4241891"/>
            <a:ext cx="842645" cy="1741170"/>
          </a:xfrm>
          <a:prstGeom prst="rect">
            <a:avLst/>
          </a:prstGeom>
          <a:ln>
            <a:noFill/>
          </a:ln>
        </p:spPr>
      </p:pic>
      <p:pic>
        <p:nvPicPr>
          <p:cNvPr id="9" name="Picture 8">
            <a:extLst>
              <a:ext uri="{FF2B5EF4-FFF2-40B4-BE49-F238E27FC236}">
                <a16:creationId xmlns:a16="http://schemas.microsoft.com/office/drawing/2014/main" id="{2A889103-3534-D582-CEAA-2BB353807CFA}"/>
              </a:ext>
            </a:extLst>
          </p:cNvPr>
          <p:cNvPicPr>
            <a:picLocks noChangeAspect="1"/>
          </p:cNvPicPr>
          <p:nvPr/>
        </p:nvPicPr>
        <p:blipFill rotWithShape="1">
          <a:blip r:embed="rId5"/>
          <a:srcRect b="4589"/>
          <a:stretch/>
        </p:blipFill>
        <p:spPr>
          <a:xfrm>
            <a:off x="6858000" y="4168471"/>
            <a:ext cx="2514600" cy="1992720"/>
          </a:xfrm>
          <a:prstGeom prst="rect">
            <a:avLst/>
          </a:prstGeom>
        </p:spPr>
      </p:pic>
      <p:pic>
        <p:nvPicPr>
          <p:cNvPr id="10" name="Picture 9">
            <a:extLst>
              <a:ext uri="{FF2B5EF4-FFF2-40B4-BE49-F238E27FC236}">
                <a16:creationId xmlns:a16="http://schemas.microsoft.com/office/drawing/2014/main" id="{50A136F0-4CDB-5AD6-E5D0-1CF0B52AFC70}"/>
              </a:ext>
            </a:extLst>
          </p:cNvPr>
          <p:cNvPicPr>
            <a:picLocks noChangeAspect="1"/>
          </p:cNvPicPr>
          <p:nvPr/>
        </p:nvPicPr>
        <p:blipFill>
          <a:blip r:embed="rId6"/>
          <a:stretch>
            <a:fillRect/>
          </a:stretch>
        </p:blipFill>
        <p:spPr>
          <a:xfrm>
            <a:off x="9372600" y="4244580"/>
            <a:ext cx="1447800" cy="1916611"/>
          </a:xfrm>
          <a:prstGeom prst="rect">
            <a:avLst/>
          </a:prstGeom>
          <a:ln>
            <a:noFill/>
          </a:ln>
        </p:spPr>
      </p:pic>
      <p:sp>
        <p:nvSpPr>
          <p:cNvPr id="8" name="TextBox 7">
            <a:extLst>
              <a:ext uri="{FF2B5EF4-FFF2-40B4-BE49-F238E27FC236}">
                <a16:creationId xmlns:a16="http://schemas.microsoft.com/office/drawing/2014/main" id="{D406DC6E-EF3E-293E-8A70-C906F8B9F79E}"/>
              </a:ext>
            </a:extLst>
          </p:cNvPr>
          <p:cNvSpPr txBox="1"/>
          <p:nvPr/>
        </p:nvSpPr>
        <p:spPr>
          <a:xfrm>
            <a:off x="2514724" y="781602"/>
            <a:ext cx="8305672" cy="615553"/>
          </a:xfrm>
          <a:prstGeom prst="rect">
            <a:avLst/>
          </a:prstGeom>
          <a:noFill/>
        </p:spPr>
        <p:txBody>
          <a:bodyPr wrap="none" rtlCol="0">
            <a:spAutoFit/>
          </a:bodyPr>
          <a:lstStyle/>
          <a:p>
            <a:r>
              <a:rPr lang="en-US" sz="1600" i="1" dirty="0">
                <a:solidFill>
                  <a:schemeClr val="tx1"/>
                </a:solidFill>
              </a:rPr>
              <a:t>Hetronic Int’l, Inc. v. Hetronic Germany GmbH</a:t>
            </a:r>
            <a:r>
              <a:rPr lang="en-US" sz="1600" dirty="0">
                <a:solidFill>
                  <a:schemeClr val="tx1"/>
                </a:solidFill>
              </a:rPr>
              <a:t>, 99 F.4th 1150 (10th Cir. 2024)</a:t>
            </a:r>
            <a:endParaRPr lang="en-US" sz="1600" dirty="0">
              <a:solidFill>
                <a:schemeClr val="tx1"/>
              </a:solidFill>
              <a:ea typeface="Verdana"/>
              <a:cs typeface="Arial" panose="020B0604020202020204" pitchFamily="34" charset="0"/>
            </a:endParaRPr>
          </a:p>
          <a:p>
            <a:endParaRPr lang="en-US" dirty="0"/>
          </a:p>
        </p:txBody>
      </p:sp>
    </p:spTree>
    <p:extLst>
      <p:ext uri="{BB962C8B-B14F-4D97-AF65-F5344CB8AC3E}">
        <p14:creationId xmlns:p14="http://schemas.microsoft.com/office/powerpoint/2010/main" val="352146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8A5DC-9528-9EDC-C5C9-4401B4CC5DF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BF46A0-F9D6-D714-AA6A-DBFFA5A136CB}"/>
              </a:ext>
            </a:extLst>
          </p:cNvPr>
          <p:cNvSpPr>
            <a:spLocks noGrp="1"/>
          </p:cNvSpPr>
          <p:nvPr>
            <p:ph type="sldNum" sz="quarter" idx="12"/>
          </p:nvPr>
        </p:nvSpPr>
        <p:spPr/>
        <p:txBody>
          <a:bodyPr/>
          <a:lstStyle/>
          <a:p>
            <a:fld id="{74AA8088-51EE-4E66-B83D-B17C63BBB935}" type="slidenum">
              <a:rPr lang="en-US" smtClean="0"/>
              <a:pPr/>
              <a:t>19</a:t>
            </a:fld>
            <a:endParaRPr lang="en-US" dirty="0"/>
          </a:p>
        </p:txBody>
      </p:sp>
      <p:sp>
        <p:nvSpPr>
          <p:cNvPr id="14" name="Text Placeholder 13">
            <a:extLst>
              <a:ext uri="{FF2B5EF4-FFF2-40B4-BE49-F238E27FC236}">
                <a16:creationId xmlns:a16="http://schemas.microsoft.com/office/drawing/2014/main" id="{1CB84367-1B08-E94E-48B1-8511A904AE67}"/>
              </a:ext>
            </a:extLst>
          </p:cNvPr>
          <p:cNvSpPr>
            <a:spLocks noGrp="1"/>
          </p:cNvSpPr>
          <p:nvPr>
            <p:ph type="body" sz="quarter" idx="13"/>
          </p:nvPr>
        </p:nvSpPr>
        <p:spPr>
          <a:xfrm>
            <a:off x="1446215" y="323369"/>
            <a:ext cx="10201500" cy="615093"/>
          </a:xfrm>
        </p:spPr>
        <p:txBody>
          <a:bodyPr vert="horz" lIns="0" tIns="0" rIns="0" bIns="0" rtlCol="0" anchor="t">
            <a:noAutofit/>
          </a:bodyPr>
          <a:lstStyle/>
          <a:p>
            <a:pPr algn="ctr">
              <a:lnSpc>
                <a:spcPct val="100000"/>
              </a:lnSpc>
            </a:pPr>
            <a:r>
              <a:rPr lang="en-US" sz="3200" i="1" dirty="0"/>
              <a:t>The Post Jack Daniel’s World</a:t>
            </a:r>
            <a:endParaRPr lang="en-US" sz="3200" dirty="0">
              <a:ea typeface="Verdana"/>
            </a:endParaRPr>
          </a:p>
          <a:p>
            <a:endParaRPr lang="en-US" sz="1200" dirty="0"/>
          </a:p>
        </p:txBody>
      </p:sp>
      <p:sp>
        <p:nvSpPr>
          <p:cNvPr id="16" name="Content Placeholder 1">
            <a:extLst>
              <a:ext uri="{FF2B5EF4-FFF2-40B4-BE49-F238E27FC236}">
                <a16:creationId xmlns:a16="http://schemas.microsoft.com/office/drawing/2014/main" id="{0F9E8CB6-E52E-B27B-2C28-3A403EC818B6}"/>
              </a:ext>
            </a:extLst>
          </p:cNvPr>
          <p:cNvSpPr>
            <a:spLocks noGrp="1"/>
          </p:cNvSpPr>
          <p:nvPr>
            <p:ph idx="1"/>
          </p:nvPr>
        </p:nvSpPr>
        <p:spPr>
          <a:xfrm>
            <a:off x="1446215" y="938462"/>
            <a:ext cx="10201496" cy="4792664"/>
          </a:xfrm>
        </p:spPr>
        <p:txBody>
          <a:bodyPr/>
          <a:lstStyle/>
          <a:p>
            <a:pPr marL="457200" indent="0">
              <a:lnSpc>
                <a:spcPct val="100000"/>
              </a:lnSpc>
              <a:spcAft>
                <a:spcPct val="20000"/>
              </a:spcAft>
              <a:buClr>
                <a:schemeClr val="accent1"/>
              </a:buClr>
              <a:buNone/>
            </a:pPr>
            <a:endParaRPr lang="en-US" sz="1200" dirty="0"/>
          </a:p>
          <a:p>
            <a:pPr marL="796925" indent="-339725">
              <a:lnSpc>
                <a:spcPct val="100000"/>
              </a:lnSpc>
              <a:spcAft>
                <a:spcPct val="20000"/>
              </a:spcAft>
              <a:buClr>
                <a:schemeClr val="accent1"/>
              </a:buClr>
              <a:buFont typeface="Wingdings" panose="05000000000000000000" pitchFamily="2" charset="2"/>
              <a:buChar char="§"/>
            </a:pPr>
            <a:endParaRPr lang="en-US" dirty="0"/>
          </a:p>
          <a:p>
            <a:pPr marL="796925" indent="-339725">
              <a:lnSpc>
                <a:spcPct val="100000"/>
              </a:lnSpc>
              <a:spcAft>
                <a:spcPct val="20000"/>
              </a:spcAft>
              <a:buClr>
                <a:schemeClr val="accent1"/>
              </a:buClr>
              <a:buFont typeface="Wingdings" panose="05000000000000000000" pitchFamily="2" charset="2"/>
              <a:buChar char="§"/>
            </a:pPr>
            <a:endParaRPr lang="en-US" sz="1200" dirty="0"/>
          </a:p>
          <a:p>
            <a:pPr marL="796925" indent="-339725">
              <a:lnSpc>
                <a:spcPct val="100000"/>
              </a:lnSpc>
              <a:spcAft>
                <a:spcPct val="20000"/>
              </a:spcAft>
              <a:buClr>
                <a:schemeClr val="accent1"/>
              </a:buClr>
              <a:buFont typeface="Wingdings" panose="05000000000000000000" pitchFamily="2" charset="2"/>
              <a:buChar char="§"/>
            </a:pPr>
            <a:endParaRPr lang="en-US" sz="1200" dirty="0"/>
          </a:p>
          <a:p>
            <a:endParaRPr lang="en-US" dirty="0"/>
          </a:p>
        </p:txBody>
      </p:sp>
      <p:sp>
        <p:nvSpPr>
          <p:cNvPr id="20" name="Content Placeholder 1">
            <a:extLst>
              <a:ext uri="{FF2B5EF4-FFF2-40B4-BE49-F238E27FC236}">
                <a16:creationId xmlns:a16="http://schemas.microsoft.com/office/drawing/2014/main" id="{7FDCA3F0-7229-B4DC-34D9-230608272B11}"/>
              </a:ext>
            </a:extLst>
          </p:cNvPr>
          <p:cNvSpPr txBox="1">
            <a:spLocks/>
          </p:cNvSpPr>
          <p:nvPr/>
        </p:nvSpPr>
        <p:spPr>
          <a:xfrm>
            <a:off x="1318382" y="1357123"/>
            <a:ext cx="10444995" cy="3378525"/>
          </a:xfrm>
          <a:prstGeom prst="rect">
            <a:avLst/>
          </a:prstGeom>
        </p:spPr>
        <p:txBody>
          <a:bodyPr vert="horz" lIns="0" tIns="0" rIns="0" bIns="0" rtlCol="0" anchor="t">
            <a:noAutofit/>
          </a:bodyPr>
          <a:lstStyle>
            <a:lvl1pPr marL="285750" indent="-285750" algn="l" defTabSz="914400" rtl="0" eaLnBrk="1" latinLnBrk="0" hangingPunct="1">
              <a:lnSpc>
                <a:spcPct val="125000"/>
              </a:lnSpc>
              <a:spcBef>
                <a:spcPts val="900"/>
              </a:spcBef>
              <a:buClr>
                <a:srgbClr val="C00000"/>
              </a:buClr>
              <a:buFont typeface="Wingdings" panose="05000000000000000000" pitchFamily="2" charset="2"/>
              <a:buChar char="§"/>
              <a:defRPr sz="1600" kern="1200">
                <a:solidFill>
                  <a:schemeClr val="tx1"/>
                </a:solidFill>
                <a:latin typeface="+mn-lt"/>
                <a:ea typeface="+mn-ea"/>
                <a:cs typeface="+mn-cs"/>
              </a:defRPr>
            </a:lvl1pPr>
            <a:lvl2pPr marL="228600" indent="-228600" algn="l" defTabSz="914400" rtl="0" eaLnBrk="1" latinLnBrk="0" hangingPunct="1">
              <a:lnSpc>
                <a:spcPct val="125000"/>
              </a:lnSpc>
              <a:spcBef>
                <a:spcPts val="900"/>
              </a:spcBef>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8600" algn="l" defTabSz="914400" rtl="0" eaLnBrk="1" latinLnBrk="0" hangingPunct="1">
              <a:lnSpc>
                <a:spcPct val="125000"/>
              </a:lnSpc>
              <a:spcBef>
                <a:spcPts val="900"/>
              </a:spcBef>
              <a:buClr>
                <a:schemeClr val="accent1"/>
              </a:buClr>
              <a:buFont typeface="Verdana" panose="020B060403050404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25000"/>
              </a:lnSpc>
              <a:spcBef>
                <a:spcPts val="900"/>
              </a:spcBef>
              <a:buClr>
                <a:schemeClr val="tx2"/>
              </a:buClr>
              <a:buFont typeface="Verdana" panose="020B060403050404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3200"/>
              </a:spcBef>
              <a:spcAft>
                <a:spcPts val="600"/>
              </a:spcAft>
              <a:buFont typeface="Arial" panose="020B0604020202020204" pitchFamily="34" charset="0"/>
              <a:buNone/>
              <a:defRPr sz="18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en-US" b="1" dirty="0">
                <a:cs typeface="Arial"/>
              </a:rPr>
              <a:t>SCOTUS</a:t>
            </a:r>
            <a:r>
              <a:rPr lang="en-US" altLang="en-US" dirty="0">
                <a:cs typeface="Arial"/>
              </a:rPr>
              <a:t>: </a:t>
            </a:r>
            <a:r>
              <a:rPr lang="en-US" i="1" dirty="0"/>
              <a:t>Rogers</a:t>
            </a:r>
            <a:r>
              <a:rPr lang="en-US" dirty="0"/>
              <a:t> is unavailable if a defendant’s use of an alleged imitation of a plaintiff’s mark is as a designation of source for the defendant’s own goods or services</a:t>
            </a:r>
          </a:p>
          <a:p>
            <a:pPr marL="0" indent="0">
              <a:lnSpc>
                <a:spcPct val="100000"/>
              </a:lnSpc>
              <a:spcBef>
                <a:spcPts val="0"/>
              </a:spcBef>
              <a:buNone/>
            </a:pPr>
            <a:endParaRPr lang="en-US" dirty="0">
              <a:ea typeface="Verdana"/>
            </a:endParaRPr>
          </a:p>
          <a:p>
            <a:pPr>
              <a:lnSpc>
                <a:spcPct val="100000"/>
              </a:lnSpc>
              <a:spcBef>
                <a:spcPts val="0"/>
              </a:spcBef>
            </a:pPr>
            <a:r>
              <a:rPr lang="en-US" dirty="0"/>
              <a:t>On reconsideration, </a:t>
            </a:r>
            <a:r>
              <a:rPr lang="en-US" b="1" dirty="0"/>
              <a:t>9</a:t>
            </a:r>
            <a:r>
              <a:rPr lang="en-US" b="1" baseline="30000" dirty="0"/>
              <a:t>th</a:t>
            </a:r>
            <a:r>
              <a:rPr lang="en-US" b="1" dirty="0"/>
              <a:t> Cir. </a:t>
            </a:r>
            <a:r>
              <a:rPr lang="en-US" dirty="0"/>
              <a:t>held “It is clear from the foregoing discussion that </a:t>
            </a:r>
            <a:r>
              <a:rPr lang="en-US" i="1" dirty="0"/>
              <a:t>Jack Daniel’s</a:t>
            </a:r>
            <a:r>
              <a:rPr lang="en-US" dirty="0"/>
              <a:t> altered the law that governed us when we decided [the case earlier]. To the point that our precedents previously held that Rogers applies when an expressive mark is used as a mark—and that the only threshold for applying Rogers was an attempt to apply the Lanham Act to something expressive—the Supreme Court has now made clear that this is incorrect. In that specific respect, our prior precedents are no longer good law”</a:t>
            </a:r>
            <a:endParaRPr lang="en-US" dirty="0">
              <a:ea typeface="Verdana"/>
            </a:endParaRPr>
          </a:p>
          <a:p>
            <a:pPr marL="0" indent="0">
              <a:lnSpc>
                <a:spcPct val="100000"/>
              </a:lnSpc>
              <a:spcBef>
                <a:spcPts val="0"/>
              </a:spcBef>
              <a:buNone/>
            </a:pPr>
            <a:endParaRPr lang="en-US" dirty="0">
              <a:ea typeface="Verdana"/>
            </a:endParaRPr>
          </a:p>
          <a:p>
            <a:pPr>
              <a:lnSpc>
                <a:spcPct val="100000"/>
              </a:lnSpc>
              <a:spcBef>
                <a:spcPts val="0"/>
              </a:spcBef>
            </a:pPr>
            <a:r>
              <a:rPr lang="en-US" dirty="0"/>
              <a:t>On remand, 9th Cir. urged district court to consider the expressive nature of the defendant’s publication</a:t>
            </a:r>
            <a:endParaRPr lang="en-US" dirty="0">
              <a:ea typeface="Verdana"/>
            </a:endParaRPr>
          </a:p>
          <a:p>
            <a:pPr lvl="2">
              <a:lnSpc>
                <a:spcPct val="100000"/>
              </a:lnSpc>
              <a:spcBef>
                <a:spcPts val="0"/>
              </a:spcBef>
              <a:buFont typeface="Wingdings" panose="020B0604030504040204" pitchFamily="34" charset="0"/>
              <a:buChar char="Ø"/>
            </a:pPr>
            <a:r>
              <a:rPr lang="en-US" b="1" dirty="0"/>
              <a:t>District Court</a:t>
            </a:r>
            <a:r>
              <a:rPr lang="en-US" dirty="0"/>
              <a:t>: the defendant prevailed once again as a matter of law, although less on the basis of the expressive nature of its publication and more on the lack of competitive proximity between the parties’ goods and services</a:t>
            </a:r>
            <a:endParaRPr lang="en-US" dirty="0">
              <a:ea typeface="Verdana"/>
            </a:endParaRPr>
          </a:p>
          <a:p>
            <a:pPr marL="796925" indent="-339725">
              <a:lnSpc>
                <a:spcPct val="100000"/>
              </a:lnSpc>
              <a:spcAft>
                <a:spcPct val="20000"/>
              </a:spcAft>
              <a:buClr>
                <a:schemeClr val="accent1"/>
              </a:buClr>
            </a:pPr>
            <a:endParaRPr lang="en-US" sz="1200" dirty="0"/>
          </a:p>
          <a:p>
            <a:pPr marL="796925" indent="-339725">
              <a:lnSpc>
                <a:spcPct val="100000"/>
              </a:lnSpc>
              <a:spcAft>
                <a:spcPct val="20000"/>
              </a:spcAft>
              <a:buClr>
                <a:schemeClr val="accent1"/>
              </a:buClr>
            </a:pPr>
            <a:endParaRPr lang="en-US" sz="1200" dirty="0"/>
          </a:p>
          <a:p>
            <a:pPr marL="0" indent="0">
              <a:buFont typeface="Wingdings" panose="05000000000000000000" pitchFamily="2" charset="2"/>
              <a:buNone/>
            </a:pPr>
            <a:endParaRPr lang="en-US" dirty="0"/>
          </a:p>
        </p:txBody>
      </p:sp>
      <p:pic>
        <p:nvPicPr>
          <p:cNvPr id="4" name="Picture 3">
            <a:extLst>
              <a:ext uri="{FF2B5EF4-FFF2-40B4-BE49-F238E27FC236}">
                <a16:creationId xmlns:a16="http://schemas.microsoft.com/office/drawing/2014/main" id="{B13705DF-838A-8EBB-1E47-DDF42E6AF15C}"/>
              </a:ext>
            </a:extLst>
          </p:cNvPr>
          <p:cNvPicPr>
            <a:picLocks noChangeAspect="1"/>
          </p:cNvPicPr>
          <p:nvPr/>
        </p:nvPicPr>
        <p:blipFill>
          <a:blip r:embed="rId3"/>
          <a:stretch>
            <a:fillRect/>
          </a:stretch>
        </p:blipFill>
        <p:spPr>
          <a:xfrm>
            <a:off x="2593340" y="5207530"/>
            <a:ext cx="3009900" cy="857250"/>
          </a:xfrm>
          <a:prstGeom prst="rect">
            <a:avLst/>
          </a:prstGeom>
        </p:spPr>
      </p:pic>
      <p:pic>
        <p:nvPicPr>
          <p:cNvPr id="5" name="Picture 4">
            <a:extLst>
              <a:ext uri="{FF2B5EF4-FFF2-40B4-BE49-F238E27FC236}">
                <a16:creationId xmlns:a16="http://schemas.microsoft.com/office/drawing/2014/main" id="{F66824DD-A68B-06FF-8FA8-BC8EAD4C1699}"/>
              </a:ext>
            </a:extLst>
          </p:cNvPr>
          <p:cNvPicPr>
            <a:picLocks noChangeAspect="1"/>
          </p:cNvPicPr>
          <p:nvPr/>
        </p:nvPicPr>
        <p:blipFill>
          <a:blip r:embed="rId4"/>
          <a:stretch>
            <a:fillRect/>
          </a:stretch>
        </p:blipFill>
        <p:spPr>
          <a:xfrm>
            <a:off x="7105568" y="5207530"/>
            <a:ext cx="2752725" cy="857250"/>
          </a:xfrm>
          <a:prstGeom prst="rect">
            <a:avLst/>
          </a:prstGeom>
        </p:spPr>
      </p:pic>
      <p:sp>
        <p:nvSpPr>
          <p:cNvPr id="6" name="TextBox 5">
            <a:extLst>
              <a:ext uri="{FF2B5EF4-FFF2-40B4-BE49-F238E27FC236}">
                <a16:creationId xmlns:a16="http://schemas.microsoft.com/office/drawing/2014/main" id="{9D975C24-FD14-FDAB-F0A6-1E57FD7E6680}"/>
              </a:ext>
            </a:extLst>
          </p:cNvPr>
          <p:cNvSpPr txBox="1"/>
          <p:nvPr/>
        </p:nvSpPr>
        <p:spPr>
          <a:xfrm>
            <a:off x="3345651" y="901898"/>
            <a:ext cx="6764416" cy="615553"/>
          </a:xfrm>
          <a:prstGeom prst="rect">
            <a:avLst/>
          </a:prstGeom>
          <a:noFill/>
        </p:spPr>
        <p:txBody>
          <a:bodyPr wrap="none" rtlCol="0">
            <a:spAutoFit/>
          </a:bodyPr>
          <a:lstStyle/>
          <a:p>
            <a:r>
              <a:rPr lang="en-US" sz="1600" dirty="0">
                <a:solidFill>
                  <a:schemeClr val="tx1"/>
                </a:solidFill>
              </a:rPr>
              <a:t>Punchbowl, Inc. v. AJ Press, LLC, 90 F.4th 1022 (9th Cir. 2024)</a:t>
            </a:r>
            <a:r>
              <a:rPr lang="en-US" sz="1600" dirty="0"/>
              <a:t> </a:t>
            </a:r>
            <a:endParaRPr lang="en-US" sz="1600" dirty="0">
              <a:ea typeface="Verdana"/>
            </a:endParaRPr>
          </a:p>
          <a:p>
            <a:endParaRPr lang="en-US" dirty="0"/>
          </a:p>
        </p:txBody>
      </p:sp>
    </p:spTree>
    <p:extLst>
      <p:ext uri="{BB962C8B-B14F-4D97-AF65-F5344CB8AC3E}">
        <p14:creationId xmlns:p14="http://schemas.microsoft.com/office/powerpoint/2010/main" val="33945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583154-DE43-DD07-9BEE-ADE81A5B3251}"/>
              </a:ext>
            </a:extLst>
          </p:cNvPr>
          <p:cNvSpPr>
            <a:spLocks noGrp="1"/>
          </p:cNvSpPr>
          <p:nvPr>
            <p:ph type="sldNum" sz="quarter" idx="12"/>
          </p:nvPr>
        </p:nvSpPr>
        <p:spPr/>
        <p:txBody>
          <a:bodyPr/>
          <a:lstStyle/>
          <a:p>
            <a:fld id="{68F49509-3610-41FB-9159-2C80BA4DB928}" type="slidenum">
              <a:rPr lang="en-US" smtClean="0"/>
              <a:t>2</a:t>
            </a:fld>
            <a:endParaRPr lang="en-US" dirty="0"/>
          </a:p>
        </p:txBody>
      </p:sp>
      <p:sp>
        <p:nvSpPr>
          <p:cNvPr id="5" name="Text Placeholder 4">
            <a:extLst>
              <a:ext uri="{FF2B5EF4-FFF2-40B4-BE49-F238E27FC236}">
                <a16:creationId xmlns:a16="http://schemas.microsoft.com/office/drawing/2014/main" id="{7BE35A65-FEA1-1A64-4509-D73637F9254B}"/>
              </a:ext>
            </a:extLst>
          </p:cNvPr>
          <p:cNvSpPr>
            <a:spLocks noGrp="1"/>
          </p:cNvSpPr>
          <p:nvPr>
            <p:ph type="body" sz="quarter" idx="13"/>
          </p:nvPr>
        </p:nvSpPr>
        <p:spPr>
          <a:xfrm>
            <a:off x="1446213" y="718661"/>
            <a:ext cx="10242549" cy="417513"/>
          </a:xfrm>
        </p:spPr>
        <p:txBody>
          <a:bodyPr/>
          <a:lstStyle/>
          <a:p>
            <a:r>
              <a:rPr lang="en-US" dirty="0"/>
              <a:t>Introductions</a:t>
            </a:r>
          </a:p>
        </p:txBody>
      </p:sp>
      <p:sp>
        <p:nvSpPr>
          <p:cNvPr id="11" name="Text Placeholder 5">
            <a:extLst>
              <a:ext uri="{FF2B5EF4-FFF2-40B4-BE49-F238E27FC236}">
                <a16:creationId xmlns:a16="http://schemas.microsoft.com/office/drawing/2014/main" id="{03AD4CE1-69BB-7413-608D-0437F89EE366}"/>
              </a:ext>
            </a:extLst>
          </p:cNvPr>
          <p:cNvSpPr txBox="1">
            <a:spLocks/>
          </p:cNvSpPr>
          <p:nvPr/>
        </p:nvSpPr>
        <p:spPr>
          <a:xfrm>
            <a:off x="7039155" y="4671736"/>
            <a:ext cx="3155767" cy="1783039"/>
          </a:xfrm>
          <a:prstGeom prst="rect">
            <a:avLst/>
          </a:prstGeom>
        </p:spPr>
        <p:txBody>
          <a:bodyPr vert="horz" lIns="0" tIns="0" rIns="0" bIns="0" rtlCol="0">
            <a:noAutofit/>
          </a:bodyPr>
          <a:lstStyle>
            <a:lvl1pPr marL="0" indent="0" algn="l" defTabSz="914400" rtl="0" eaLnBrk="1" latinLnBrk="0" hangingPunct="1">
              <a:lnSpc>
                <a:spcPct val="125000"/>
              </a:lnSpc>
              <a:spcBef>
                <a:spcPts val="0"/>
              </a:spcBef>
              <a:buFont typeface="Arial" panose="020B0604020202020204" pitchFamily="34" charset="0"/>
              <a:buNone/>
              <a:defRPr sz="1400"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900"/>
              </a:spcAft>
              <a:buClr>
                <a:schemeClr val="accent1"/>
              </a:buClr>
              <a:buFont typeface="Wingdings" panose="05000000000000000000" pitchFamily="2" charset="2"/>
              <a:buNone/>
              <a:defRPr sz="1200" kern="1200">
                <a:solidFill>
                  <a:srgbClr val="101820"/>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Verdana" panose="020B0604030504040204" pitchFamily="34" charset="0"/>
              <a:buNone/>
              <a:defRPr sz="900" kern="1200">
                <a:solidFill>
                  <a:srgbClr val="101820"/>
                </a:solidFill>
                <a:latin typeface="+mn-lt"/>
                <a:ea typeface="+mn-ea"/>
                <a:cs typeface="+mn-cs"/>
              </a:defRPr>
            </a:lvl3pPr>
            <a:lvl4pPr marL="685800" indent="-228600" algn="l" defTabSz="914400" rtl="0" eaLnBrk="1" latinLnBrk="0" hangingPunct="1">
              <a:lnSpc>
                <a:spcPct val="125000"/>
              </a:lnSpc>
              <a:spcBef>
                <a:spcPts val="900"/>
              </a:spcBef>
              <a:buClr>
                <a:schemeClr val="tx2"/>
              </a:buClr>
              <a:buFont typeface="Verdana" panose="020B060403050404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3200"/>
              </a:spcBef>
              <a:spcAft>
                <a:spcPts val="600"/>
              </a:spcAft>
              <a:buFont typeface="Arial" panose="020B0604020202020204" pitchFamily="34" charset="0"/>
              <a:buNone/>
              <a:defRPr sz="18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Olivia Poppens-Schultz</a:t>
            </a:r>
          </a:p>
          <a:p>
            <a:pPr algn="l" rtl="0" fontAlgn="base">
              <a:lnSpc>
                <a:spcPct val="100000"/>
              </a:lnSpc>
            </a:pPr>
            <a:r>
              <a:rPr lang="en-US" sz="1500" b="0" i="0" u="none" strike="noStrike" dirty="0">
                <a:solidFill>
                  <a:srgbClr val="101820"/>
                </a:solidFill>
                <a:effectLst/>
                <a:latin typeface="Verdana" panose="020B0604030504040204" pitchFamily="34" charset="0"/>
              </a:rPr>
              <a:t>Senior Associate </a:t>
            </a:r>
            <a:r>
              <a:rPr lang="en-US" sz="1500" b="0" i="0" dirty="0">
                <a:solidFill>
                  <a:srgbClr val="101820"/>
                </a:solidFill>
                <a:effectLst/>
                <a:latin typeface="Verdana" panose="020B0604030504040204" pitchFamily="34" charset="0"/>
              </a:rPr>
              <a:t>​</a:t>
            </a:r>
            <a:br>
              <a:rPr lang="en-US" sz="1500" b="0" i="0" dirty="0">
                <a:solidFill>
                  <a:srgbClr val="101820"/>
                </a:solidFill>
                <a:effectLst/>
                <a:latin typeface="Verdana" panose="020B0604030504040204" pitchFamily="34" charset="0"/>
              </a:rPr>
            </a:br>
            <a:r>
              <a:rPr lang="en-US" sz="1500" b="0" i="0" u="none" strike="noStrike" dirty="0">
                <a:solidFill>
                  <a:srgbClr val="101820"/>
                </a:solidFill>
                <a:effectLst/>
                <a:latin typeface="Verdana" panose="020B0604030504040204" pitchFamily="34" charset="0"/>
              </a:rPr>
              <a:t>Los Angeles</a:t>
            </a:r>
            <a:r>
              <a:rPr lang="en-US" sz="1500" b="0" i="0" dirty="0">
                <a:solidFill>
                  <a:srgbClr val="101820"/>
                </a:solidFill>
                <a:effectLst/>
                <a:latin typeface="Verdana" panose="020B0604030504040204" pitchFamily="34" charset="0"/>
              </a:rPr>
              <a:t>​</a:t>
            </a:r>
          </a:p>
          <a:p>
            <a:pPr algn="l" rtl="0" fontAlgn="base">
              <a:lnSpc>
                <a:spcPct val="100000"/>
              </a:lnSpc>
            </a:pPr>
            <a:endParaRPr lang="en-US" sz="1500" b="0" i="0" dirty="0">
              <a:solidFill>
                <a:srgbClr val="101820"/>
              </a:solidFill>
              <a:effectLst/>
              <a:latin typeface="Segoe UI" panose="020B0502040204020203" pitchFamily="34" charset="0"/>
            </a:endParaRPr>
          </a:p>
          <a:p>
            <a:pPr algn="l" rtl="0" fontAlgn="base">
              <a:lnSpc>
                <a:spcPct val="100000"/>
              </a:lnSpc>
            </a:pPr>
            <a:r>
              <a:rPr lang="en-US" sz="1500" b="0" i="0" u="none" strike="noStrike" dirty="0">
                <a:solidFill>
                  <a:srgbClr val="101820"/>
                </a:solidFill>
                <a:effectLst/>
                <a:latin typeface="Verdana" panose="020B0604030504040204" pitchFamily="34" charset="0"/>
              </a:rPr>
              <a:t>310 777 3729</a:t>
            </a:r>
            <a:r>
              <a:rPr lang="en-US" sz="1500" b="0" i="0" dirty="0">
                <a:solidFill>
                  <a:srgbClr val="101820"/>
                </a:solidFill>
                <a:effectLst/>
                <a:latin typeface="Verdana" panose="020B0604030504040204" pitchFamily="34" charset="0"/>
              </a:rPr>
              <a:t>​</a:t>
            </a:r>
            <a:br>
              <a:rPr lang="en-US" sz="1500" b="0" i="0" dirty="0">
                <a:solidFill>
                  <a:srgbClr val="101820"/>
                </a:solidFill>
                <a:effectLst/>
                <a:latin typeface="Verdana" panose="020B0604030504040204" pitchFamily="34" charset="0"/>
              </a:rPr>
            </a:br>
            <a:r>
              <a:rPr lang="en-US" sz="1500" b="0" i="0" u="sng" strike="noStrike" dirty="0">
                <a:solidFill>
                  <a:srgbClr val="862041"/>
                </a:solidFill>
                <a:effectLst/>
                <a:latin typeface="Verdana" panose="020B0604030504040204" pitchFamily="34" charset="0"/>
                <a:hlinkClick r:id="rId2"/>
              </a:rPr>
              <a:t>opoppens@ktlsaw.com</a:t>
            </a:r>
            <a:r>
              <a:rPr lang="en-US" sz="1500" b="0" i="0" u="none" strike="noStrike" dirty="0">
                <a:solidFill>
                  <a:srgbClr val="E40046"/>
                </a:solidFill>
                <a:effectLst/>
                <a:latin typeface="Verdana" panose="020B0604030504040204" pitchFamily="34" charset="0"/>
              </a:rPr>
              <a:t> </a:t>
            </a:r>
            <a:endParaRPr lang="en-US" sz="1500" b="0" i="0" dirty="0">
              <a:solidFill>
                <a:srgbClr val="101820"/>
              </a:solidFill>
              <a:effectLst/>
              <a:latin typeface="Segoe UI" panose="020B0502040204020203" pitchFamily="34" charset="0"/>
            </a:endParaRPr>
          </a:p>
        </p:txBody>
      </p:sp>
      <p:sp>
        <p:nvSpPr>
          <p:cNvPr id="16" name="Text Placeholder 5">
            <a:extLst>
              <a:ext uri="{FF2B5EF4-FFF2-40B4-BE49-F238E27FC236}">
                <a16:creationId xmlns:a16="http://schemas.microsoft.com/office/drawing/2014/main" id="{D18E7F0E-A2D8-7B3F-4BD7-84EC74795BD5}"/>
              </a:ext>
            </a:extLst>
          </p:cNvPr>
          <p:cNvSpPr txBox="1">
            <a:spLocks/>
          </p:cNvSpPr>
          <p:nvPr/>
        </p:nvSpPr>
        <p:spPr>
          <a:xfrm>
            <a:off x="3236770" y="4671735"/>
            <a:ext cx="3155767" cy="1783039"/>
          </a:xfrm>
          <a:prstGeom prst="rect">
            <a:avLst/>
          </a:prstGeom>
        </p:spPr>
        <p:txBody>
          <a:bodyPr vert="horz" lIns="0" tIns="0" rIns="0" bIns="0" rtlCol="0">
            <a:noAutofit/>
          </a:bodyPr>
          <a:lstStyle>
            <a:lvl1pPr marL="0" indent="0" algn="l" defTabSz="914400" rtl="0" eaLnBrk="1" latinLnBrk="0" hangingPunct="1">
              <a:lnSpc>
                <a:spcPct val="125000"/>
              </a:lnSpc>
              <a:spcBef>
                <a:spcPts val="0"/>
              </a:spcBef>
              <a:buFont typeface="Arial" panose="020B0604020202020204" pitchFamily="34" charset="0"/>
              <a:buNone/>
              <a:defRPr sz="1400"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900"/>
              </a:spcAft>
              <a:buClr>
                <a:schemeClr val="accent1"/>
              </a:buClr>
              <a:buFont typeface="Wingdings" panose="05000000000000000000" pitchFamily="2" charset="2"/>
              <a:buNone/>
              <a:defRPr sz="1200" kern="1200">
                <a:solidFill>
                  <a:srgbClr val="101820"/>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Verdana" panose="020B0604030504040204" pitchFamily="34" charset="0"/>
              <a:buNone/>
              <a:defRPr sz="900" kern="1200">
                <a:solidFill>
                  <a:srgbClr val="101820"/>
                </a:solidFill>
                <a:latin typeface="+mn-lt"/>
                <a:ea typeface="+mn-ea"/>
                <a:cs typeface="+mn-cs"/>
              </a:defRPr>
            </a:lvl3pPr>
            <a:lvl4pPr marL="685800" indent="-228600" algn="l" defTabSz="914400" rtl="0" eaLnBrk="1" latinLnBrk="0" hangingPunct="1">
              <a:lnSpc>
                <a:spcPct val="125000"/>
              </a:lnSpc>
              <a:spcBef>
                <a:spcPts val="900"/>
              </a:spcBef>
              <a:buClr>
                <a:schemeClr val="tx2"/>
              </a:buClr>
              <a:buFont typeface="Verdana" panose="020B060403050404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3200"/>
              </a:spcBef>
              <a:spcAft>
                <a:spcPts val="600"/>
              </a:spcAft>
              <a:buFont typeface="Arial" panose="020B0604020202020204" pitchFamily="34" charset="0"/>
              <a:buNone/>
              <a:defRPr sz="18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Carrie Barbee</a:t>
            </a:r>
            <a:endParaRPr lang="en-US" sz="1500" dirty="0"/>
          </a:p>
          <a:p>
            <a:pPr lvl="1">
              <a:spcAft>
                <a:spcPts val="0"/>
              </a:spcAft>
            </a:pPr>
            <a:r>
              <a:rPr lang="en-US" sz="1500" dirty="0"/>
              <a:t>Partner</a:t>
            </a:r>
            <a:br>
              <a:rPr lang="en-US" sz="1500" dirty="0"/>
            </a:br>
            <a:r>
              <a:rPr lang="en-US" sz="1500" dirty="0"/>
              <a:t>Los Angeles</a:t>
            </a:r>
            <a:endParaRPr lang="en-US" sz="1500" b="0" i="0" dirty="0">
              <a:solidFill>
                <a:srgbClr val="101820"/>
              </a:solidFill>
              <a:effectLst/>
              <a:latin typeface="Segoe UI" panose="020B0502040204020203" pitchFamily="34" charset="0"/>
            </a:endParaRPr>
          </a:p>
          <a:p>
            <a:pPr algn="l" rtl="0" fontAlgn="base">
              <a:lnSpc>
                <a:spcPct val="100000"/>
              </a:lnSpc>
            </a:pPr>
            <a:endParaRPr lang="en-US" sz="1500" b="0" i="0" u="none" strike="noStrike" dirty="0">
              <a:solidFill>
                <a:srgbClr val="101820"/>
              </a:solidFill>
              <a:effectLst/>
              <a:latin typeface="Verdana" panose="020B0604030504040204" pitchFamily="34" charset="0"/>
            </a:endParaRPr>
          </a:p>
          <a:p>
            <a:pPr algn="l" rtl="0" fontAlgn="base">
              <a:lnSpc>
                <a:spcPct val="100000"/>
              </a:lnSpc>
            </a:pPr>
            <a:r>
              <a:rPr lang="en-US" sz="1500" b="0" i="0" u="none" strike="noStrike" dirty="0">
                <a:solidFill>
                  <a:srgbClr val="101820"/>
                </a:solidFill>
                <a:effectLst/>
                <a:latin typeface="Verdana" panose="020B0604030504040204" pitchFamily="34" charset="0"/>
              </a:rPr>
              <a:t>310 777 3735</a:t>
            </a:r>
            <a:r>
              <a:rPr lang="en-US" sz="1500" b="0" i="0" dirty="0">
                <a:solidFill>
                  <a:srgbClr val="101820"/>
                </a:solidFill>
                <a:effectLst/>
                <a:latin typeface="Verdana" panose="020B0604030504040204" pitchFamily="34" charset="0"/>
              </a:rPr>
              <a:t>​</a:t>
            </a:r>
            <a:br>
              <a:rPr lang="en-US" sz="1500" b="0" i="0" dirty="0">
                <a:solidFill>
                  <a:srgbClr val="101820"/>
                </a:solidFill>
                <a:effectLst/>
                <a:latin typeface="Verdana" panose="020B0604030504040204" pitchFamily="34" charset="0"/>
              </a:rPr>
            </a:br>
            <a:r>
              <a:rPr lang="en-US" sz="1500" b="0" i="0" u="sng" strike="noStrike" dirty="0">
                <a:solidFill>
                  <a:srgbClr val="862041"/>
                </a:solidFill>
                <a:effectLst/>
                <a:latin typeface="Verdana" panose="020B0604030504040204" pitchFamily="34" charset="0"/>
                <a:hlinkClick r:id="rId3"/>
              </a:rPr>
              <a:t>cbarbee@ktslaw.com</a:t>
            </a:r>
            <a:r>
              <a:rPr lang="en-US" sz="1500" b="0" i="0" u="none" strike="noStrike" dirty="0">
                <a:solidFill>
                  <a:srgbClr val="E40046"/>
                </a:solidFill>
                <a:effectLst/>
                <a:latin typeface="Verdana" panose="020B0604030504040204" pitchFamily="34" charset="0"/>
              </a:rPr>
              <a:t> </a:t>
            </a:r>
            <a:endParaRPr lang="en-US" sz="1500" b="0" i="0" dirty="0">
              <a:solidFill>
                <a:srgbClr val="101820"/>
              </a:solidFill>
              <a:effectLst/>
              <a:latin typeface="Segoe UI" panose="020B0502040204020203" pitchFamily="34" charset="0"/>
            </a:endParaRPr>
          </a:p>
        </p:txBody>
      </p:sp>
      <p:pic>
        <p:nvPicPr>
          <p:cNvPr id="1028" name="Picture 4">
            <a:extLst>
              <a:ext uri="{FF2B5EF4-FFF2-40B4-BE49-F238E27FC236}">
                <a16:creationId xmlns:a16="http://schemas.microsoft.com/office/drawing/2014/main" id="{34A076A5-4568-E59F-E924-0F1262A8C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770" y="1725015"/>
            <a:ext cx="2231570" cy="27934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B98DB62B-D944-4115-1FD6-598D043F4B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6972" y="1752600"/>
            <a:ext cx="2231571" cy="27658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64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C0CAE-BC42-10A2-D039-6751915C7F1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F3B333-6AE2-F4EC-A2DD-3294FF37BC01}"/>
              </a:ext>
            </a:extLst>
          </p:cNvPr>
          <p:cNvSpPr>
            <a:spLocks noGrp="1"/>
          </p:cNvSpPr>
          <p:nvPr>
            <p:ph type="sldNum" sz="quarter" idx="12"/>
          </p:nvPr>
        </p:nvSpPr>
        <p:spPr/>
        <p:txBody>
          <a:bodyPr/>
          <a:lstStyle/>
          <a:p>
            <a:fld id="{74AA8088-51EE-4E66-B83D-B17C63BBB935}" type="slidenum">
              <a:rPr lang="en-US" smtClean="0"/>
              <a:pPr/>
              <a:t>20</a:t>
            </a:fld>
            <a:endParaRPr lang="en-US" dirty="0"/>
          </a:p>
        </p:txBody>
      </p:sp>
      <p:sp>
        <p:nvSpPr>
          <p:cNvPr id="16" name="Content Placeholder 1">
            <a:extLst>
              <a:ext uri="{FF2B5EF4-FFF2-40B4-BE49-F238E27FC236}">
                <a16:creationId xmlns:a16="http://schemas.microsoft.com/office/drawing/2014/main" id="{C1CD1DA0-AD7A-A393-623A-A4048C304C6D}"/>
              </a:ext>
            </a:extLst>
          </p:cNvPr>
          <p:cNvSpPr>
            <a:spLocks noGrp="1"/>
          </p:cNvSpPr>
          <p:nvPr>
            <p:ph idx="1"/>
          </p:nvPr>
        </p:nvSpPr>
        <p:spPr>
          <a:xfrm>
            <a:off x="1446215" y="1209674"/>
            <a:ext cx="10201496" cy="4792664"/>
          </a:xfrm>
        </p:spPr>
        <p:txBody>
          <a:bodyPr/>
          <a:lstStyle/>
          <a:p>
            <a:pPr marL="796925" indent="-339725">
              <a:lnSpc>
                <a:spcPct val="100000"/>
              </a:lnSpc>
              <a:spcAft>
                <a:spcPct val="20000"/>
              </a:spcAft>
              <a:buClr>
                <a:schemeClr val="accent1"/>
              </a:buClr>
              <a:buFont typeface="Wingdings" panose="05000000000000000000" pitchFamily="2" charset="2"/>
              <a:buChar char="§"/>
            </a:pPr>
            <a:endParaRPr lang="en-US" dirty="0"/>
          </a:p>
          <a:p>
            <a:pPr marL="796925" indent="-339725">
              <a:lnSpc>
                <a:spcPct val="100000"/>
              </a:lnSpc>
              <a:spcAft>
                <a:spcPct val="20000"/>
              </a:spcAft>
              <a:buClr>
                <a:schemeClr val="accent1"/>
              </a:buClr>
              <a:buFont typeface="Wingdings" panose="05000000000000000000" pitchFamily="2" charset="2"/>
              <a:buChar char="§"/>
            </a:pPr>
            <a:endParaRPr lang="en-US" sz="1200" dirty="0"/>
          </a:p>
          <a:p>
            <a:pPr marL="796925" indent="-339725">
              <a:lnSpc>
                <a:spcPct val="100000"/>
              </a:lnSpc>
              <a:spcAft>
                <a:spcPct val="20000"/>
              </a:spcAft>
              <a:buClr>
                <a:schemeClr val="accent1"/>
              </a:buClr>
              <a:buFont typeface="Wingdings" panose="05000000000000000000" pitchFamily="2" charset="2"/>
              <a:buChar char="§"/>
            </a:pPr>
            <a:endParaRPr lang="en-US" sz="1200" dirty="0"/>
          </a:p>
          <a:p>
            <a:endParaRPr lang="en-US" dirty="0"/>
          </a:p>
        </p:txBody>
      </p:sp>
      <p:pic>
        <p:nvPicPr>
          <p:cNvPr id="4" name="Content Placeholder 5">
            <a:extLst>
              <a:ext uri="{FF2B5EF4-FFF2-40B4-BE49-F238E27FC236}">
                <a16:creationId xmlns:a16="http://schemas.microsoft.com/office/drawing/2014/main" id="{5CFB26E1-6F12-08FC-6AEE-07009D5A3476}"/>
              </a:ext>
            </a:extLst>
          </p:cNvPr>
          <p:cNvPicPr>
            <a:picLocks noChangeAspect="1"/>
          </p:cNvPicPr>
          <p:nvPr/>
        </p:nvPicPr>
        <p:blipFill>
          <a:blip r:embed="rId3"/>
          <a:stretch>
            <a:fillRect/>
          </a:stretch>
        </p:blipFill>
        <p:spPr>
          <a:xfrm>
            <a:off x="2963032" y="3211062"/>
            <a:ext cx="3240103" cy="3422176"/>
          </a:xfrm>
          <a:prstGeom prst="rect">
            <a:avLst/>
          </a:prstGeom>
          <a:ln>
            <a:noFill/>
          </a:ln>
        </p:spPr>
      </p:pic>
      <p:pic>
        <p:nvPicPr>
          <p:cNvPr id="5" name="Content Placeholder 6">
            <a:extLst>
              <a:ext uri="{FF2B5EF4-FFF2-40B4-BE49-F238E27FC236}">
                <a16:creationId xmlns:a16="http://schemas.microsoft.com/office/drawing/2014/main" id="{E19BA3E4-5DB9-D083-7DBB-EB3B2EA54297}"/>
              </a:ext>
            </a:extLst>
          </p:cNvPr>
          <p:cNvPicPr>
            <a:picLocks noChangeAspect="1"/>
          </p:cNvPicPr>
          <p:nvPr/>
        </p:nvPicPr>
        <p:blipFill>
          <a:blip r:embed="rId4"/>
          <a:stretch>
            <a:fillRect/>
          </a:stretch>
        </p:blipFill>
        <p:spPr>
          <a:xfrm>
            <a:off x="6275797" y="3247341"/>
            <a:ext cx="3398043" cy="3355818"/>
          </a:xfrm>
          <a:prstGeom prst="rect">
            <a:avLst/>
          </a:prstGeom>
          <a:ln>
            <a:noFill/>
          </a:ln>
        </p:spPr>
      </p:pic>
      <p:sp>
        <p:nvSpPr>
          <p:cNvPr id="7" name="Text Placeholder 6">
            <a:extLst>
              <a:ext uri="{FF2B5EF4-FFF2-40B4-BE49-F238E27FC236}">
                <a16:creationId xmlns:a16="http://schemas.microsoft.com/office/drawing/2014/main" id="{0B7956F1-F4F1-05D3-A8A9-972FD3D74E7F}"/>
              </a:ext>
            </a:extLst>
          </p:cNvPr>
          <p:cNvSpPr>
            <a:spLocks noGrp="1"/>
          </p:cNvSpPr>
          <p:nvPr>
            <p:ph type="body" sz="quarter" idx="13"/>
          </p:nvPr>
        </p:nvSpPr>
        <p:spPr>
          <a:xfrm>
            <a:off x="1173497" y="1207475"/>
            <a:ext cx="10201500" cy="1695335"/>
          </a:xfrm>
        </p:spPr>
        <p:txBody>
          <a:bodyPr/>
          <a:lstStyle/>
          <a:p>
            <a:r>
              <a:rPr lang="en-US" sz="1600" b="1" dirty="0">
                <a:solidFill>
                  <a:schemeClr val="tx1"/>
                </a:solidFill>
              </a:rPr>
              <a:t>Can Section 2(c) of the Lanham Act, 15 U.S.C. § 1052(c), be used to prevent the registration of politically themed marks? Yes.</a:t>
            </a:r>
          </a:p>
          <a:p>
            <a:pPr marL="285750" indent="-285750">
              <a:buFont typeface="Arial" panose="020B0604020202020204" pitchFamily="34" charset="0"/>
              <a:buChar char="•"/>
            </a:pPr>
            <a:r>
              <a:rPr lang="en-US" sz="1600" dirty="0">
                <a:solidFill>
                  <a:schemeClr val="tx1"/>
                </a:solidFill>
              </a:rPr>
              <a:t>No trademark by which the goods of the applicant may be distinguished from the goods of others shall be refused registration on the principal register on account of its nature unless it … [c]onsists of or comprises a name, portrait, or signature identifying a particular living individual except by his written consent, or the name, signature, or portrait of a deceased President of the United States during the life of his widow, if any, except by the written consent of the widow. </a:t>
            </a:r>
            <a:endParaRPr lang="en-US" sz="1600" dirty="0"/>
          </a:p>
        </p:txBody>
      </p:sp>
      <p:sp>
        <p:nvSpPr>
          <p:cNvPr id="6" name="Text Placeholder 13">
            <a:extLst>
              <a:ext uri="{FF2B5EF4-FFF2-40B4-BE49-F238E27FC236}">
                <a16:creationId xmlns:a16="http://schemas.microsoft.com/office/drawing/2014/main" id="{D89F5314-0003-CCFA-42A4-8AC53A6BB4CC}"/>
              </a:ext>
            </a:extLst>
          </p:cNvPr>
          <p:cNvSpPr txBox="1">
            <a:spLocks/>
          </p:cNvSpPr>
          <p:nvPr/>
        </p:nvSpPr>
        <p:spPr>
          <a:xfrm>
            <a:off x="1173497" y="212797"/>
            <a:ext cx="10201500" cy="615093"/>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rgbClr val="C00000"/>
              </a:buClr>
              <a:buFontTx/>
              <a:buNone/>
              <a:defRPr sz="3600" kern="1200" spc="-70" baseline="0">
                <a:solidFill>
                  <a:schemeClr val="accent1"/>
                </a:solidFill>
                <a:latin typeface="+mn-lt"/>
                <a:ea typeface="+mn-ea"/>
                <a:cs typeface="+mn-cs"/>
              </a:defRPr>
            </a:lvl1pPr>
            <a:lvl2pPr marL="0" indent="0" algn="l" defTabSz="914400" rtl="0" eaLnBrk="1" latinLnBrk="0" hangingPunct="1">
              <a:lnSpc>
                <a:spcPct val="100000"/>
              </a:lnSpc>
              <a:spcBef>
                <a:spcPts val="600"/>
              </a:spcBef>
              <a:buClr>
                <a:schemeClr val="accent1"/>
              </a:buClr>
              <a:buFont typeface="Wingdings" panose="05000000000000000000" pitchFamily="2" charset="2"/>
              <a:buNone/>
              <a:defRPr sz="1800" kern="1200" spc="-30" baseline="0">
                <a:solidFill>
                  <a:schemeClr val="tx2"/>
                </a:solidFill>
                <a:latin typeface="+mn-lt"/>
                <a:ea typeface="+mn-ea"/>
                <a:cs typeface="+mn-cs"/>
              </a:defRPr>
            </a:lvl2pPr>
            <a:lvl3pPr marL="457200" indent="-228600" algn="l" defTabSz="914400" rtl="0" eaLnBrk="1" latinLnBrk="0" hangingPunct="1">
              <a:lnSpc>
                <a:spcPct val="125000"/>
              </a:lnSpc>
              <a:spcBef>
                <a:spcPts val="900"/>
              </a:spcBef>
              <a:buClr>
                <a:schemeClr val="accent1"/>
              </a:buClr>
              <a:buFont typeface="Verdana" panose="020B060403050404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25000"/>
              </a:lnSpc>
              <a:spcBef>
                <a:spcPts val="900"/>
              </a:spcBef>
              <a:buClr>
                <a:schemeClr val="tx2"/>
              </a:buClr>
              <a:buFont typeface="Verdana" panose="020B060403050404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3200"/>
              </a:spcBef>
              <a:spcAft>
                <a:spcPts val="600"/>
              </a:spcAft>
              <a:buFont typeface="Arial" panose="020B0604020202020204" pitchFamily="34" charset="0"/>
              <a:buNone/>
              <a:defRPr sz="18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a:t>First Amendment Defense</a:t>
            </a:r>
            <a:endParaRPr lang="en-US" dirty="0"/>
          </a:p>
          <a:p>
            <a:pPr lvl="1" algn="ctr"/>
            <a:r>
              <a:rPr lang="en-US" sz="1600" dirty="0">
                <a:solidFill>
                  <a:schemeClr val="tx1"/>
                </a:solidFill>
              </a:rPr>
              <a:t>Vidal v. Elster, 602 U.S. 286 (2024)</a:t>
            </a:r>
            <a:endParaRPr lang="en-US" sz="1600" dirty="0">
              <a:solidFill>
                <a:schemeClr val="tx1"/>
              </a:solidFill>
              <a:ea typeface="Verdana"/>
            </a:endParaRPr>
          </a:p>
          <a:p>
            <a:endParaRPr lang="en-US" sz="1600" dirty="0"/>
          </a:p>
          <a:p>
            <a:endParaRPr lang="en-US" sz="1200" dirty="0"/>
          </a:p>
          <a:p>
            <a:endParaRPr lang="en-US" sz="1200" dirty="0"/>
          </a:p>
        </p:txBody>
      </p:sp>
    </p:spTree>
    <p:extLst>
      <p:ext uri="{BB962C8B-B14F-4D97-AF65-F5344CB8AC3E}">
        <p14:creationId xmlns:p14="http://schemas.microsoft.com/office/powerpoint/2010/main" val="1059192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2F83C-A3A3-B17D-07BC-E012993D9EB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0BB2BC-6819-CA78-B23B-F2DCBEB3BFCE}"/>
              </a:ext>
            </a:extLst>
          </p:cNvPr>
          <p:cNvSpPr>
            <a:spLocks noGrp="1"/>
          </p:cNvSpPr>
          <p:nvPr>
            <p:ph type="sldNum" sz="quarter" idx="12"/>
          </p:nvPr>
        </p:nvSpPr>
        <p:spPr/>
        <p:txBody>
          <a:bodyPr/>
          <a:lstStyle/>
          <a:p>
            <a:fld id="{74AA8088-51EE-4E66-B83D-B17C63BBB935}" type="slidenum">
              <a:rPr lang="en-US" smtClean="0"/>
              <a:pPr/>
              <a:t>21</a:t>
            </a:fld>
            <a:endParaRPr lang="en-US" dirty="0"/>
          </a:p>
        </p:txBody>
      </p:sp>
      <p:sp>
        <p:nvSpPr>
          <p:cNvPr id="14" name="Text Placeholder 13">
            <a:extLst>
              <a:ext uri="{FF2B5EF4-FFF2-40B4-BE49-F238E27FC236}">
                <a16:creationId xmlns:a16="http://schemas.microsoft.com/office/drawing/2014/main" id="{5814E5CF-DDD6-7C81-F84F-135586B10615}"/>
              </a:ext>
            </a:extLst>
          </p:cNvPr>
          <p:cNvSpPr>
            <a:spLocks noGrp="1"/>
          </p:cNvSpPr>
          <p:nvPr>
            <p:ph type="body" sz="quarter" idx="13"/>
          </p:nvPr>
        </p:nvSpPr>
        <p:spPr>
          <a:xfrm>
            <a:off x="1446215" y="323369"/>
            <a:ext cx="10201500" cy="615093"/>
          </a:xfrm>
        </p:spPr>
        <p:txBody>
          <a:bodyPr vert="horz" lIns="0" tIns="0" rIns="0" bIns="0" rtlCol="0" anchor="t">
            <a:noAutofit/>
          </a:bodyPr>
          <a:lstStyle/>
          <a:p>
            <a:endParaRPr lang="en-US" sz="2400" dirty="0">
              <a:ea typeface="Verdana"/>
            </a:endParaRPr>
          </a:p>
          <a:p>
            <a:endParaRPr lang="en-US" sz="1200" dirty="0"/>
          </a:p>
          <a:p>
            <a:endParaRPr lang="en-US" sz="1200" dirty="0"/>
          </a:p>
        </p:txBody>
      </p:sp>
      <p:sp>
        <p:nvSpPr>
          <p:cNvPr id="16" name="Content Placeholder 1">
            <a:extLst>
              <a:ext uri="{FF2B5EF4-FFF2-40B4-BE49-F238E27FC236}">
                <a16:creationId xmlns:a16="http://schemas.microsoft.com/office/drawing/2014/main" id="{4C8713F6-5E90-E58C-5A73-6505832630A1}"/>
              </a:ext>
            </a:extLst>
          </p:cNvPr>
          <p:cNvSpPr>
            <a:spLocks noGrp="1"/>
          </p:cNvSpPr>
          <p:nvPr>
            <p:ph idx="1"/>
          </p:nvPr>
        </p:nvSpPr>
        <p:spPr>
          <a:xfrm>
            <a:off x="1446215" y="1400825"/>
            <a:ext cx="10201496" cy="5705016"/>
          </a:xfrm>
        </p:spPr>
        <p:txBody>
          <a:bodyPr vert="horz" lIns="0" tIns="0" rIns="0" bIns="0" rtlCol="0" anchor="t">
            <a:noAutofit/>
          </a:bodyPr>
          <a:lstStyle/>
          <a:p>
            <a:pPr>
              <a:lnSpc>
                <a:spcPct val="100000"/>
              </a:lnSpc>
              <a:spcBef>
                <a:spcPts val="600"/>
              </a:spcBef>
              <a:spcAft>
                <a:spcPts val="600"/>
              </a:spcAft>
            </a:pPr>
            <a:r>
              <a:rPr lang="en-US" altLang="en-US" b="1" dirty="0">
                <a:cs typeface="Arial"/>
              </a:rPr>
              <a:t>Timeline</a:t>
            </a:r>
            <a:r>
              <a:rPr lang="en-US" altLang="en-US" sz="1600" b="1" dirty="0">
                <a:cs typeface="Arial"/>
              </a:rPr>
              <a:t> </a:t>
            </a:r>
            <a:endParaRPr lang="en-US" altLang="en-US" sz="1600" b="1" dirty="0">
              <a:ea typeface="Verdana"/>
              <a:cs typeface="Arial"/>
            </a:endParaRPr>
          </a:p>
          <a:p>
            <a:pPr lvl="2">
              <a:lnSpc>
                <a:spcPct val="100000"/>
              </a:lnSpc>
              <a:spcBef>
                <a:spcPts val="600"/>
              </a:spcBef>
              <a:spcAft>
                <a:spcPts val="600"/>
              </a:spcAft>
              <a:buFont typeface="Wingdings" panose="020B0604030504040204" pitchFamily="34" charset="0"/>
              <a:buChar char="Ø"/>
            </a:pPr>
            <a:r>
              <a:rPr lang="en-US" altLang="en-US" dirty="0">
                <a:cs typeface="Arial"/>
              </a:rPr>
              <a:t>The USPTO denied registration of the mark under Section 2(c) of the Act.</a:t>
            </a:r>
            <a:endParaRPr lang="en-US" altLang="en-US" dirty="0">
              <a:ea typeface="Verdana"/>
              <a:cs typeface="Arial"/>
            </a:endParaRPr>
          </a:p>
          <a:p>
            <a:pPr lvl="2">
              <a:lnSpc>
                <a:spcPct val="100000"/>
              </a:lnSpc>
              <a:spcBef>
                <a:spcPts val="600"/>
              </a:spcBef>
              <a:spcAft>
                <a:spcPts val="600"/>
              </a:spcAft>
              <a:buFont typeface="Wingdings" panose="020B0604030504040204" pitchFamily="34" charset="0"/>
              <a:buChar char="Ø"/>
            </a:pPr>
            <a:r>
              <a:rPr lang="en-US" altLang="en-US" dirty="0">
                <a:ea typeface="Verdana"/>
                <a:cs typeface="Arial"/>
              </a:rPr>
              <a:t>Trademark Trial and Appeal Board affirms refusal.</a:t>
            </a:r>
          </a:p>
          <a:p>
            <a:pPr lvl="2">
              <a:lnSpc>
                <a:spcPct val="100000"/>
              </a:lnSpc>
              <a:spcBef>
                <a:spcPts val="600"/>
              </a:spcBef>
              <a:spcAft>
                <a:spcPts val="600"/>
              </a:spcAft>
              <a:buFont typeface="Wingdings" panose="020B0604030504040204" pitchFamily="34" charset="0"/>
              <a:buChar char="Ø"/>
            </a:pPr>
            <a:r>
              <a:rPr lang="en-US" altLang="en-US" dirty="0">
                <a:cs typeface="Arial"/>
              </a:rPr>
              <a:t>Fed. Circuit reverses - “[w]hatever the standard for First Amendment review of viewpoint-neutral, content-based restrictions in the trademark area, whether strict scrutiny … or intermediate scrutiny, there must be at least a substantial government interest in the restriction."</a:t>
            </a:r>
            <a:endParaRPr lang="en-US" altLang="en-US" dirty="0">
              <a:ea typeface="Verdana"/>
              <a:cs typeface="Arial"/>
            </a:endParaRPr>
          </a:p>
          <a:p>
            <a:pPr lvl="2">
              <a:lnSpc>
                <a:spcPct val="100000"/>
              </a:lnSpc>
              <a:spcBef>
                <a:spcPts val="600"/>
              </a:spcBef>
              <a:spcAft>
                <a:spcPts val="600"/>
              </a:spcAft>
              <a:buFont typeface="Wingdings" panose="020B0604030504040204" pitchFamily="34" charset="0"/>
              <a:buChar char="Ø"/>
            </a:pPr>
            <a:r>
              <a:rPr lang="en-US" altLang="en-US" dirty="0">
                <a:cs typeface="Arial"/>
              </a:rPr>
              <a:t>SCOTUS grants certiorari</a:t>
            </a:r>
            <a:endParaRPr lang="en-US" altLang="en-US" dirty="0">
              <a:ea typeface="Verdana"/>
              <a:cs typeface="Arial"/>
            </a:endParaRPr>
          </a:p>
          <a:p>
            <a:pPr lvl="1">
              <a:lnSpc>
                <a:spcPct val="100000"/>
              </a:lnSpc>
              <a:spcBef>
                <a:spcPts val="600"/>
              </a:spcBef>
              <a:spcAft>
                <a:spcPts val="600"/>
              </a:spcAft>
            </a:pPr>
            <a:r>
              <a:rPr lang="en-US" altLang="en-US" b="1" dirty="0">
                <a:cs typeface="Arial"/>
              </a:rPr>
              <a:t>SCOTUS Decision</a:t>
            </a:r>
            <a:r>
              <a:rPr lang="en-US" altLang="en-US" dirty="0">
                <a:cs typeface="Arial"/>
              </a:rPr>
              <a:t>: Deep dive into trademark law history. Section 2(c)—referred to by the Court as the “names clause”—had a content-discriminatory effect, but not a viewpoint-discriminatory one.</a:t>
            </a:r>
            <a:endParaRPr lang="en-US" altLang="en-US" dirty="0">
              <a:ea typeface="Verdana"/>
              <a:cs typeface="Arial"/>
            </a:endParaRPr>
          </a:p>
          <a:p>
            <a:pPr lvl="2">
              <a:lnSpc>
                <a:spcPct val="100000"/>
              </a:lnSpc>
              <a:spcBef>
                <a:spcPts val="600"/>
              </a:spcBef>
              <a:spcAft>
                <a:spcPts val="600"/>
              </a:spcAft>
              <a:buFont typeface="Wingdings" panose="020B0604030504040204" pitchFamily="34" charset="0"/>
              <a:buChar char="Ø"/>
            </a:pPr>
            <a:r>
              <a:rPr lang="en-US" altLang="en-US" dirty="0">
                <a:cs typeface="Arial"/>
              </a:rPr>
              <a:t>Held that history and tradition establish that the names clause in [Section 2(c)] does not violate the First Amendment. While an occasion may arise when “history and tradition cannot alone answer whether a trademark restriction violates the First Amendment, that occasion is not today.” </a:t>
            </a:r>
            <a:endParaRPr lang="en-US" altLang="en-US" dirty="0">
              <a:ea typeface="Verdana"/>
              <a:cs typeface="Arial"/>
            </a:endParaRPr>
          </a:p>
          <a:p>
            <a:pPr marL="796925" indent="-339725">
              <a:lnSpc>
                <a:spcPct val="100000"/>
              </a:lnSpc>
              <a:spcAft>
                <a:spcPct val="20000"/>
              </a:spcAft>
              <a:buClr>
                <a:schemeClr val="accent1"/>
              </a:buClr>
              <a:buFont typeface="Wingdings" panose="05000000000000000000" pitchFamily="2" charset="2"/>
              <a:buChar char="§"/>
            </a:pPr>
            <a:endParaRPr lang="en-US" dirty="0"/>
          </a:p>
          <a:p>
            <a:pPr marL="796925" indent="-339725">
              <a:lnSpc>
                <a:spcPct val="100000"/>
              </a:lnSpc>
              <a:spcAft>
                <a:spcPct val="20000"/>
              </a:spcAft>
              <a:buClr>
                <a:schemeClr val="accent1"/>
              </a:buClr>
              <a:buFont typeface="Wingdings" panose="05000000000000000000" pitchFamily="2" charset="2"/>
              <a:buChar char="§"/>
            </a:pPr>
            <a:endParaRPr lang="en-US" sz="1200" dirty="0"/>
          </a:p>
          <a:p>
            <a:pPr marL="796925" indent="-339725">
              <a:lnSpc>
                <a:spcPct val="100000"/>
              </a:lnSpc>
              <a:spcAft>
                <a:spcPct val="20000"/>
              </a:spcAft>
              <a:buClr>
                <a:schemeClr val="accent1"/>
              </a:buClr>
              <a:buFont typeface="Wingdings" panose="05000000000000000000" pitchFamily="2" charset="2"/>
              <a:buChar char="§"/>
            </a:pPr>
            <a:endParaRPr lang="en-US" sz="1200" dirty="0"/>
          </a:p>
          <a:p>
            <a:pPr marL="0" indent="0">
              <a:buNone/>
            </a:pPr>
            <a:endParaRPr lang="en-US" dirty="0"/>
          </a:p>
        </p:txBody>
      </p:sp>
      <p:sp>
        <p:nvSpPr>
          <p:cNvPr id="5" name="Text Placeholder 13">
            <a:extLst>
              <a:ext uri="{FF2B5EF4-FFF2-40B4-BE49-F238E27FC236}">
                <a16:creationId xmlns:a16="http://schemas.microsoft.com/office/drawing/2014/main" id="{39595521-13C0-5BFE-ADA2-E529C5B6ECA4}"/>
              </a:ext>
            </a:extLst>
          </p:cNvPr>
          <p:cNvSpPr txBox="1">
            <a:spLocks/>
          </p:cNvSpPr>
          <p:nvPr/>
        </p:nvSpPr>
        <p:spPr>
          <a:xfrm>
            <a:off x="1173497" y="212797"/>
            <a:ext cx="10201500" cy="615093"/>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rgbClr val="C00000"/>
              </a:buClr>
              <a:buFontTx/>
              <a:buNone/>
              <a:defRPr sz="3600" kern="1200" spc="-70" baseline="0">
                <a:solidFill>
                  <a:schemeClr val="accent1"/>
                </a:solidFill>
                <a:latin typeface="+mn-lt"/>
                <a:ea typeface="+mn-ea"/>
                <a:cs typeface="+mn-cs"/>
              </a:defRPr>
            </a:lvl1pPr>
            <a:lvl2pPr marL="0" indent="0" algn="l" defTabSz="914400" rtl="0" eaLnBrk="1" latinLnBrk="0" hangingPunct="1">
              <a:lnSpc>
                <a:spcPct val="100000"/>
              </a:lnSpc>
              <a:spcBef>
                <a:spcPts val="600"/>
              </a:spcBef>
              <a:buClr>
                <a:schemeClr val="accent1"/>
              </a:buClr>
              <a:buFont typeface="Wingdings" panose="05000000000000000000" pitchFamily="2" charset="2"/>
              <a:buNone/>
              <a:defRPr sz="1800" kern="1200" spc="-30" baseline="0">
                <a:solidFill>
                  <a:schemeClr val="tx2"/>
                </a:solidFill>
                <a:latin typeface="+mn-lt"/>
                <a:ea typeface="+mn-ea"/>
                <a:cs typeface="+mn-cs"/>
              </a:defRPr>
            </a:lvl2pPr>
            <a:lvl3pPr marL="457200" indent="-228600" algn="l" defTabSz="914400" rtl="0" eaLnBrk="1" latinLnBrk="0" hangingPunct="1">
              <a:lnSpc>
                <a:spcPct val="125000"/>
              </a:lnSpc>
              <a:spcBef>
                <a:spcPts val="900"/>
              </a:spcBef>
              <a:buClr>
                <a:schemeClr val="accent1"/>
              </a:buClr>
              <a:buFont typeface="Verdana" panose="020B060403050404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25000"/>
              </a:lnSpc>
              <a:spcBef>
                <a:spcPts val="900"/>
              </a:spcBef>
              <a:buClr>
                <a:schemeClr val="tx2"/>
              </a:buClr>
              <a:buFont typeface="Verdana" panose="020B060403050404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3200"/>
              </a:spcBef>
              <a:spcAft>
                <a:spcPts val="600"/>
              </a:spcAft>
              <a:buFont typeface="Arial" panose="020B0604020202020204" pitchFamily="34" charset="0"/>
              <a:buNone/>
              <a:defRPr sz="18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a:t>First Amendment Defense</a:t>
            </a:r>
            <a:endParaRPr lang="en-US" dirty="0"/>
          </a:p>
          <a:p>
            <a:pPr lvl="1" algn="ctr"/>
            <a:r>
              <a:rPr lang="en-US" sz="1600" dirty="0">
                <a:solidFill>
                  <a:schemeClr val="tx1"/>
                </a:solidFill>
              </a:rPr>
              <a:t>Vidal v. Elster, 602 U.S. 286 (2024)</a:t>
            </a:r>
            <a:endParaRPr lang="en-US" sz="1600" dirty="0">
              <a:solidFill>
                <a:schemeClr val="tx1"/>
              </a:solidFill>
              <a:ea typeface="Verdana"/>
            </a:endParaRPr>
          </a:p>
          <a:p>
            <a:endParaRPr lang="en-US" sz="1600" dirty="0"/>
          </a:p>
          <a:p>
            <a:endParaRPr lang="en-US" sz="1200" dirty="0"/>
          </a:p>
          <a:p>
            <a:endParaRPr lang="en-US" sz="1200" dirty="0"/>
          </a:p>
        </p:txBody>
      </p:sp>
    </p:spTree>
    <p:extLst>
      <p:ext uri="{BB962C8B-B14F-4D97-AF65-F5344CB8AC3E}">
        <p14:creationId xmlns:p14="http://schemas.microsoft.com/office/powerpoint/2010/main" val="114248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E869D-E4FA-2400-8763-A3C99D0323A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AE7FA4-A895-ACF8-1973-E81196747E83}"/>
              </a:ext>
            </a:extLst>
          </p:cNvPr>
          <p:cNvSpPr>
            <a:spLocks noGrp="1"/>
          </p:cNvSpPr>
          <p:nvPr>
            <p:ph type="sldNum" sz="quarter" idx="12"/>
          </p:nvPr>
        </p:nvSpPr>
        <p:spPr/>
        <p:txBody>
          <a:bodyPr/>
          <a:lstStyle/>
          <a:p>
            <a:fld id="{74AA8088-51EE-4E66-B83D-B17C63BBB935}" type="slidenum">
              <a:rPr lang="en-US" smtClean="0"/>
              <a:pPr/>
              <a:t>22</a:t>
            </a:fld>
            <a:endParaRPr lang="en-US" dirty="0"/>
          </a:p>
        </p:txBody>
      </p:sp>
      <p:sp>
        <p:nvSpPr>
          <p:cNvPr id="14" name="Text Placeholder 13">
            <a:extLst>
              <a:ext uri="{FF2B5EF4-FFF2-40B4-BE49-F238E27FC236}">
                <a16:creationId xmlns:a16="http://schemas.microsoft.com/office/drawing/2014/main" id="{0F944422-A8A3-F275-D025-F3D24D4E7692}"/>
              </a:ext>
            </a:extLst>
          </p:cNvPr>
          <p:cNvSpPr>
            <a:spLocks noGrp="1"/>
          </p:cNvSpPr>
          <p:nvPr>
            <p:ph type="body" sz="quarter" idx="13"/>
          </p:nvPr>
        </p:nvSpPr>
        <p:spPr>
          <a:xfrm>
            <a:off x="1446215" y="323369"/>
            <a:ext cx="10201500" cy="615093"/>
          </a:xfrm>
        </p:spPr>
        <p:txBody>
          <a:bodyPr vert="horz" lIns="0" tIns="0" rIns="0" bIns="0" rtlCol="0" anchor="t">
            <a:noAutofit/>
          </a:bodyPr>
          <a:lstStyle/>
          <a:p>
            <a:pPr algn="ctr"/>
            <a:r>
              <a:rPr lang="en-US" sz="3200" dirty="0"/>
              <a:t>Nominative Fair Use</a:t>
            </a:r>
            <a:endParaRPr lang="en-US" dirty="0"/>
          </a:p>
          <a:p>
            <a:endParaRPr lang="en-US" sz="1200" dirty="0"/>
          </a:p>
        </p:txBody>
      </p:sp>
      <p:sp>
        <p:nvSpPr>
          <p:cNvPr id="16" name="Content Placeholder 1">
            <a:extLst>
              <a:ext uri="{FF2B5EF4-FFF2-40B4-BE49-F238E27FC236}">
                <a16:creationId xmlns:a16="http://schemas.microsoft.com/office/drawing/2014/main" id="{14CF886B-F3D9-0F53-92E6-058D9BBDCC3D}"/>
              </a:ext>
            </a:extLst>
          </p:cNvPr>
          <p:cNvSpPr>
            <a:spLocks noGrp="1"/>
          </p:cNvSpPr>
          <p:nvPr>
            <p:ph idx="1"/>
          </p:nvPr>
        </p:nvSpPr>
        <p:spPr>
          <a:xfrm>
            <a:off x="3832066" y="4440061"/>
            <a:ext cx="3692823" cy="969744"/>
          </a:xfrm>
        </p:spPr>
        <p:txBody>
          <a:bodyPr/>
          <a:lstStyle/>
          <a:p>
            <a:pPr marL="457200" indent="0">
              <a:lnSpc>
                <a:spcPct val="100000"/>
              </a:lnSpc>
              <a:spcAft>
                <a:spcPct val="20000"/>
              </a:spcAft>
              <a:buClr>
                <a:schemeClr val="accent1"/>
              </a:buClr>
              <a:buNone/>
            </a:pPr>
            <a:endParaRPr lang="en-US" sz="1200" dirty="0"/>
          </a:p>
          <a:p>
            <a:pPr marL="796925" indent="-339725">
              <a:lnSpc>
                <a:spcPct val="100000"/>
              </a:lnSpc>
              <a:spcAft>
                <a:spcPct val="20000"/>
              </a:spcAft>
              <a:buClr>
                <a:schemeClr val="accent1"/>
              </a:buClr>
              <a:buFont typeface="Wingdings" panose="05000000000000000000" pitchFamily="2" charset="2"/>
              <a:buChar char="§"/>
            </a:pPr>
            <a:endParaRPr lang="en-US" dirty="0"/>
          </a:p>
          <a:p>
            <a:pPr marL="796925" indent="-339725">
              <a:lnSpc>
                <a:spcPct val="100000"/>
              </a:lnSpc>
              <a:spcAft>
                <a:spcPct val="20000"/>
              </a:spcAft>
              <a:buClr>
                <a:schemeClr val="accent1"/>
              </a:buClr>
              <a:buFont typeface="Wingdings" panose="05000000000000000000" pitchFamily="2" charset="2"/>
              <a:buChar char="§"/>
            </a:pPr>
            <a:endParaRPr lang="en-US" sz="1200" dirty="0"/>
          </a:p>
          <a:p>
            <a:pPr marL="796925" indent="-339725">
              <a:lnSpc>
                <a:spcPct val="100000"/>
              </a:lnSpc>
              <a:spcAft>
                <a:spcPct val="20000"/>
              </a:spcAft>
              <a:buClr>
                <a:schemeClr val="accent1"/>
              </a:buClr>
              <a:buFont typeface="Wingdings" panose="05000000000000000000" pitchFamily="2" charset="2"/>
              <a:buChar char="§"/>
            </a:pPr>
            <a:endParaRPr lang="en-US" sz="1200" dirty="0"/>
          </a:p>
          <a:p>
            <a:endParaRPr lang="en-US" dirty="0"/>
          </a:p>
        </p:txBody>
      </p:sp>
      <p:sp>
        <p:nvSpPr>
          <p:cNvPr id="20" name="Content Placeholder 1">
            <a:extLst>
              <a:ext uri="{FF2B5EF4-FFF2-40B4-BE49-F238E27FC236}">
                <a16:creationId xmlns:a16="http://schemas.microsoft.com/office/drawing/2014/main" id="{596AE3D0-43F5-28BB-6721-660CB95E93E8}"/>
              </a:ext>
            </a:extLst>
          </p:cNvPr>
          <p:cNvSpPr txBox="1">
            <a:spLocks/>
          </p:cNvSpPr>
          <p:nvPr/>
        </p:nvSpPr>
        <p:spPr>
          <a:xfrm>
            <a:off x="1446215" y="1483653"/>
            <a:ext cx="10444995" cy="2396332"/>
          </a:xfrm>
          <a:prstGeom prst="rect">
            <a:avLst/>
          </a:prstGeom>
        </p:spPr>
        <p:txBody>
          <a:bodyPr vert="horz" lIns="0" tIns="0" rIns="0" bIns="0" rtlCol="0" anchor="t">
            <a:noAutofit/>
          </a:bodyPr>
          <a:lstStyle>
            <a:lvl1pPr marL="285750" indent="-285750" algn="l" defTabSz="914400" rtl="0" eaLnBrk="1" latinLnBrk="0" hangingPunct="1">
              <a:lnSpc>
                <a:spcPct val="125000"/>
              </a:lnSpc>
              <a:spcBef>
                <a:spcPts val="900"/>
              </a:spcBef>
              <a:buClr>
                <a:srgbClr val="C00000"/>
              </a:buClr>
              <a:buFont typeface="Wingdings" panose="05000000000000000000" pitchFamily="2" charset="2"/>
              <a:buChar char="§"/>
              <a:defRPr sz="1600" kern="1200">
                <a:solidFill>
                  <a:schemeClr val="tx1"/>
                </a:solidFill>
                <a:latin typeface="+mn-lt"/>
                <a:ea typeface="+mn-ea"/>
                <a:cs typeface="+mn-cs"/>
              </a:defRPr>
            </a:lvl1pPr>
            <a:lvl2pPr marL="228600" indent="-228600" algn="l" defTabSz="914400" rtl="0" eaLnBrk="1" latinLnBrk="0" hangingPunct="1">
              <a:lnSpc>
                <a:spcPct val="125000"/>
              </a:lnSpc>
              <a:spcBef>
                <a:spcPts val="900"/>
              </a:spcBef>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8600" algn="l" defTabSz="914400" rtl="0" eaLnBrk="1" latinLnBrk="0" hangingPunct="1">
              <a:lnSpc>
                <a:spcPct val="125000"/>
              </a:lnSpc>
              <a:spcBef>
                <a:spcPts val="900"/>
              </a:spcBef>
              <a:buClr>
                <a:schemeClr val="accent1"/>
              </a:buClr>
              <a:buFont typeface="Verdana" panose="020B060403050404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25000"/>
              </a:lnSpc>
              <a:spcBef>
                <a:spcPts val="900"/>
              </a:spcBef>
              <a:buClr>
                <a:schemeClr val="tx2"/>
              </a:buClr>
              <a:buFont typeface="Verdana" panose="020B060403050404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3200"/>
              </a:spcBef>
              <a:spcAft>
                <a:spcPts val="600"/>
              </a:spcAft>
              <a:buFont typeface="Arial" panose="020B0604020202020204" pitchFamily="34" charset="0"/>
              <a:buNone/>
              <a:defRPr sz="18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en-US" b="1" dirty="0">
                <a:cs typeface="Arial"/>
              </a:rPr>
              <a:t>Test – </a:t>
            </a:r>
            <a:r>
              <a:rPr lang="en-US" altLang="en-US" b="1" i="1" dirty="0">
                <a:cs typeface="Arial"/>
              </a:rPr>
              <a:t>New Kids on the Block </a:t>
            </a:r>
            <a:r>
              <a:rPr lang="en-US" altLang="en-US" b="1" dirty="0">
                <a:cs typeface="Arial"/>
              </a:rPr>
              <a:t>(9</a:t>
            </a:r>
            <a:r>
              <a:rPr lang="en-US" altLang="en-US" b="1" baseline="30000" dirty="0">
                <a:cs typeface="Arial"/>
              </a:rPr>
              <a:t>th</a:t>
            </a:r>
            <a:r>
              <a:rPr lang="en-US" altLang="en-US" b="1" dirty="0">
                <a:cs typeface="Arial"/>
              </a:rPr>
              <a:t> Cir.)</a:t>
            </a:r>
            <a:endParaRPr lang="en-US" altLang="en-US" dirty="0">
              <a:cs typeface="Arial"/>
            </a:endParaRPr>
          </a:p>
          <a:p>
            <a:pPr lvl="2">
              <a:lnSpc>
                <a:spcPct val="100000"/>
              </a:lnSpc>
              <a:spcBef>
                <a:spcPts val="0"/>
              </a:spcBef>
              <a:buFont typeface="Wingdings" panose="020B0604030504040204" pitchFamily="34" charset="0"/>
              <a:buChar char="Ø"/>
            </a:pPr>
            <a:r>
              <a:rPr lang="en-US" dirty="0"/>
              <a:t>the product or service in question must be one not readily identifiable without use of the trademark</a:t>
            </a:r>
            <a:endParaRPr lang="en-US" dirty="0">
              <a:ea typeface="Verdana"/>
            </a:endParaRPr>
          </a:p>
          <a:p>
            <a:pPr lvl="2">
              <a:lnSpc>
                <a:spcPct val="100000"/>
              </a:lnSpc>
              <a:spcBef>
                <a:spcPts val="0"/>
              </a:spcBef>
              <a:buFont typeface="Wingdings" panose="020B0604030504040204" pitchFamily="34" charset="0"/>
              <a:buChar char="Ø"/>
            </a:pPr>
            <a:r>
              <a:rPr lang="en-US" dirty="0"/>
              <a:t>only so much of the mark or marks may be used as is reasonably necessary to identify the product or service</a:t>
            </a:r>
            <a:endParaRPr lang="en-US" dirty="0">
              <a:ea typeface="Verdana"/>
            </a:endParaRPr>
          </a:p>
          <a:p>
            <a:pPr lvl="2">
              <a:lnSpc>
                <a:spcPct val="100000"/>
              </a:lnSpc>
              <a:spcBef>
                <a:spcPts val="0"/>
              </a:spcBef>
              <a:buFont typeface="Wingdings" panose="020B0604030504040204" pitchFamily="34" charset="0"/>
              <a:buChar char="Ø"/>
            </a:pPr>
            <a:r>
              <a:rPr lang="en-US" dirty="0"/>
              <a:t>the user must do nothing that would, in conjunction with the mark, suggest sponsorship or endorsement by the trademark holder</a:t>
            </a:r>
            <a:endParaRPr lang="en-US" sz="1200" dirty="0">
              <a:ea typeface="Verdana"/>
            </a:endParaRPr>
          </a:p>
          <a:p>
            <a:pPr marL="0" indent="0">
              <a:buFont typeface="Wingdings" panose="05000000000000000000" pitchFamily="2" charset="2"/>
              <a:buNone/>
            </a:pPr>
            <a:endParaRPr lang="en-US" dirty="0"/>
          </a:p>
        </p:txBody>
      </p:sp>
      <p:pic>
        <p:nvPicPr>
          <p:cNvPr id="4" name="Picture 3">
            <a:extLst>
              <a:ext uri="{FF2B5EF4-FFF2-40B4-BE49-F238E27FC236}">
                <a16:creationId xmlns:a16="http://schemas.microsoft.com/office/drawing/2014/main" id="{A038892B-FB43-5FEA-600E-A66F8CC2DD43}"/>
              </a:ext>
            </a:extLst>
          </p:cNvPr>
          <p:cNvPicPr>
            <a:picLocks noChangeAspect="1"/>
          </p:cNvPicPr>
          <p:nvPr/>
        </p:nvPicPr>
        <p:blipFill>
          <a:blip r:embed="rId3"/>
          <a:stretch>
            <a:fillRect/>
          </a:stretch>
        </p:blipFill>
        <p:spPr>
          <a:xfrm>
            <a:off x="2829888" y="3677295"/>
            <a:ext cx="6934949" cy="1923408"/>
          </a:xfrm>
          <a:prstGeom prst="rect">
            <a:avLst/>
          </a:prstGeom>
        </p:spPr>
      </p:pic>
      <p:sp>
        <p:nvSpPr>
          <p:cNvPr id="5" name="TextBox 4">
            <a:extLst>
              <a:ext uri="{FF2B5EF4-FFF2-40B4-BE49-F238E27FC236}">
                <a16:creationId xmlns:a16="http://schemas.microsoft.com/office/drawing/2014/main" id="{B142430A-658F-419E-74B5-61A398C8EF6F}"/>
              </a:ext>
            </a:extLst>
          </p:cNvPr>
          <p:cNvSpPr txBox="1"/>
          <p:nvPr/>
        </p:nvSpPr>
        <p:spPr>
          <a:xfrm>
            <a:off x="1842214" y="895376"/>
            <a:ext cx="9651425" cy="615553"/>
          </a:xfrm>
          <a:prstGeom prst="rect">
            <a:avLst/>
          </a:prstGeom>
          <a:noFill/>
        </p:spPr>
        <p:txBody>
          <a:bodyPr wrap="none" lIns="91440" tIns="45720" rIns="91440" bIns="45720" rtlCol="0" anchor="t">
            <a:spAutoFit/>
          </a:bodyPr>
          <a:lstStyle/>
          <a:p>
            <a:pPr algn="ctr"/>
            <a:r>
              <a:rPr lang="en-US" sz="1600" i="1" dirty="0"/>
              <a:t>Earth, Wind &amp; Fire IP, LLC v. Substantial Music Grp.</a:t>
            </a:r>
            <a:r>
              <a:rPr lang="en-US" sz="1600" dirty="0"/>
              <a:t>, 720 F.Supp.3d 1261 (S.D. Fla. 2024)</a:t>
            </a:r>
            <a:endParaRPr lang="en-US" sz="1600" dirty="0">
              <a:ea typeface="Verdana"/>
            </a:endParaRPr>
          </a:p>
          <a:p>
            <a:endParaRPr lang="en-US" dirty="0"/>
          </a:p>
        </p:txBody>
      </p:sp>
    </p:spTree>
    <p:extLst>
      <p:ext uri="{BB962C8B-B14F-4D97-AF65-F5344CB8AC3E}">
        <p14:creationId xmlns:p14="http://schemas.microsoft.com/office/powerpoint/2010/main" val="3041545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78CBB1FA-5773-5329-4ACC-17DDC76ABDFB}"/>
              </a:ext>
            </a:extLst>
          </p:cNvPr>
          <p:cNvSpPr txBox="1">
            <a:spLocks/>
          </p:cNvSpPr>
          <p:nvPr/>
        </p:nvSpPr>
        <p:spPr>
          <a:xfrm>
            <a:off x="6349346" y="2042203"/>
            <a:ext cx="3155767" cy="1783039"/>
          </a:xfrm>
          <a:prstGeom prst="rect">
            <a:avLst/>
          </a:prstGeom>
        </p:spPr>
        <p:txBody>
          <a:bodyPr vert="horz" lIns="0" tIns="0" rIns="0" bIns="0" rtlCol="0">
            <a:noAutofit/>
          </a:bodyPr>
          <a:lstStyle>
            <a:lvl1pPr marL="0" indent="0" algn="l" defTabSz="914400" rtl="0" eaLnBrk="1" latinLnBrk="0" hangingPunct="1">
              <a:lnSpc>
                <a:spcPct val="125000"/>
              </a:lnSpc>
              <a:spcBef>
                <a:spcPts val="0"/>
              </a:spcBef>
              <a:buFont typeface="Arial" panose="020B0604020202020204" pitchFamily="34" charset="0"/>
              <a:buNone/>
              <a:defRPr sz="1400"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900"/>
              </a:spcAft>
              <a:buClr>
                <a:schemeClr val="accent1"/>
              </a:buClr>
              <a:buFont typeface="Wingdings" panose="05000000000000000000" pitchFamily="2" charset="2"/>
              <a:buNone/>
              <a:defRPr sz="1200" kern="1200">
                <a:solidFill>
                  <a:srgbClr val="101820"/>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Verdana" panose="020B0604030504040204" pitchFamily="34" charset="0"/>
              <a:buNone/>
              <a:defRPr sz="900" kern="1200">
                <a:solidFill>
                  <a:srgbClr val="101820"/>
                </a:solidFill>
                <a:latin typeface="+mn-lt"/>
                <a:ea typeface="+mn-ea"/>
                <a:cs typeface="+mn-cs"/>
              </a:defRPr>
            </a:lvl3pPr>
            <a:lvl4pPr marL="685800" indent="-228600" algn="l" defTabSz="914400" rtl="0" eaLnBrk="1" latinLnBrk="0" hangingPunct="1">
              <a:lnSpc>
                <a:spcPct val="125000"/>
              </a:lnSpc>
              <a:spcBef>
                <a:spcPts val="900"/>
              </a:spcBef>
              <a:buClr>
                <a:schemeClr val="tx2"/>
              </a:buClr>
              <a:buFont typeface="Verdana" panose="020B060403050404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3200"/>
              </a:spcBef>
              <a:spcAft>
                <a:spcPts val="600"/>
              </a:spcAft>
              <a:buFont typeface="Arial" panose="020B0604020202020204" pitchFamily="34" charset="0"/>
              <a:buNone/>
              <a:defRPr sz="18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solidFill>
                  <a:schemeClr val="bg1"/>
                </a:solidFill>
              </a:rPr>
              <a:t>Olivia Poppens-Schultz</a:t>
            </a:r>
          </a:p>
          <a:p>
            <a:pPr algn="l" rtl="0" fontAlgn="base">
              <a:lnSpc>
                <a:spcPct val="100000"/>
              </a:lnSpc>
            </a:pPr>
            <a:r>
              <a:rPr lang="en-US" sz="1500" b="0" i="0" u="none" strike="noStrike">
                <a:solidFill>
                  <a:schemeClr val="accent2"/>
                </a:solidFill>
                <a:effectLst/>
                <a:latin typeface="Verdana" panose="020B0604030504040204" pitchFamily="34" charset="0"/>
              </a:rPr>
              <a:t>Senior Associate </a:t>
            </a:r>
            <a:r>
              <a:rPr lang="en-US" sz="1500" b="0" i="0">
                <a:solidFill>
                  <a:schemeClr val="accent2"/>
                </a:solidFill>
                <a:effectLst/>
                <a:latin typeface="Verdana" panose="020B0604030504040204" pitchFamily="34" charset="0"/>
              </a:rPr>
              <a:t>​</a:t>
            </a:r>
            <a:br>
              <a:rPr lang="en-US" sz="1500" b="0" i="0">
                <a:solidFill>
                  <a:schemeClr val="accent2"/>
                </a:solidFill>
                <a:effectLst/>
                <a:latin typeface="Verdana" panose="020B0604030504040204" pitchFamily="34" charset="0"/>
              </a:rPr>
            </a:br>
            <a:r>
              <a:rPr lang="en-US" sz="1500" b="0" i="0" u="none" strike="noStrike">
                <a:solidFill>
                  <a:schemeClr val="accent2"/>
                </a:solidFill>
                <a:effectLst/>
                <a:latin typeface="Verdana" panose="020B0604030504040204" pitchFamily="34" charset="0"/>
              </a:rPr>
              <a:t>Los Angeles</a:t>
            </a:r>
            <a:r>
              <a:rPr lang="en-US" sz="1500" b="0" i="0">
                <a:solidFill>
                  <a:schemeClr val="accent2"/>
                </a:solidFill>
                <a:effectLst/>
                <a:latin typeface="Verdana" panose="020B0604030504040204" pitchFamily="34" charset="0"/>
              </a:rPr>
              <a:t>​</a:t>
            </a:r>
          </a:p>
          <a:p>
            <a:pPr algn="l" rtl="0" fontAlgn="base">
              <a:lnSpc>
                <a:spcPct val="100000"/>
              </a:lnSpc>
            </a:pPr>
            <a:endParaRPr lang="en-US" sz="1500" b="0" i="0">
              <a:solidFill>
                <a:schemeClr val="accent2"/>
              </a:solidFill>
              <a:effectLst/>
              <a:latin typeface="Segoe UI" panose="020B0502040204020203" pitchFamily="34" charset="0"/>
            </a:endParaRPr>
          </a:p>
          <a:p>
            <a:pPr algn="l" rtl="0" fontAlgn="base">
              <a:lnSpc>
                <a:spcPct val="100000"/>
              </a:lnSpc>
            </a:pPr>
            <a:r>
              <a:rPr lang="en-US" sz="1500" b="0" i="0" u="none" strike="noStrike">
                <a:solidFill>
                  <a:schemeClr val="accent2"/>
                </a:solidFill>
                <a:effectLst/>
                <a:latin typeface="Verdana" panose="020B0604030504040204" pitchFamily="34" charset="0"/>
              </a:rPr>
              <a:t>310 777 3729</a:t>
            </a:r>
            <a:r>
              <a:rPr lang="en-US" sz="1500" b="0" i="0">
                <a:solidFill>
                  <a:schemeClr val="accent2"/>
                </a:solidFill>
                <a:effectLst/>
                <a:latin typeface="Verdana" panose="020B0604030504040204" pitchFamily="34" charset="0"/>
              </a:rPr>
              <a:t>​</a:t>
            </a:r>
            <a:br>
              <a:rPr lang="en-US" sz="1500" b="0" i="0">
                <a:solidFill>
                  <a:schemeClr val="accent2"/>
                </a:solidFill>
                <a:effectLst/>
                <a:latin typeface="Verdana" panose="020B0604030504040204" pitchFamily="34" charset="0"/>
              </a:rPr>
            </a:br>
            <a:r>
              <a:rPr lang="en-US" sz="1500" b="0" i="0" u="sng" strike="noStrike">
                <a:solidFill>
                  <a:schemeClr val="accent2"/>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opoppens@ktlsaw.com</a:t>
            </a:r>
            <a:r>
              <a:rPr lang="en-US" sz="1500" b="0" i="0" u="none" strike="noStrike">
                <a:solidFill>
                  <a:schemeClr val="accent2"/>
                </a:solidFill>
                <a:effectLst/>
                <a:latin typeface="Verdana" panose="020B0604030504040204" pitchFamily="34" charset="0"/>
              </a:rPr>
              <a:t> </a:t>
            </a:r>
            <a:endParaRPr lang="en-US" sz="1500" b="0" i="0">
              <a:solidFill>
                <a:schemeClr val="accent2"/>
              </a:solidFill>
              <a:effectLst/>
              <a:latin typeface="Segoe UI" panose="020B0502040204020203" pitchFamily="34" charset="0"/>
            </a:endParaRPr>
          </a:p>
        </p:txBody>
      </p:sp>
      <p:sp>
        <p:nvSpPr>
          <p:cNvPr id="3" name="Text Placeholder 5">
            <a:extLst>
              <a:ext uri="{FF2B5EF4-FFF2-40B4-BE49-F238E27FC236}">
                <a16:creationId xmlns:a16="http://schemas.microsoft.com/office/drawing/2014/main" id="{8A1864C0-4B58-BD25-206A-9023FB556DD5}"/>
              </a:ext>
            </a:extLst>
          </p:cNvPr>
          <p:cNvSpPr txBox="1">
            <a:spLocks/>
          </p:cNvSpPr>
          <p:nvPr/>
        </p:nvSpPr>
        <p:spPr>
          <a:xfrm>
            <a:off x="2546961" y="2042202"/>
            <a:ext cx="3155767" cy="1783039"/>
          </a:xfrm>
          <a:prstGeom prst="rect">
            <a:avLst/>
          </a:prstGeom>
        </p:spPr>
        <p:txBody>
          <a:bodyPr vert="horz" lIns="0" tIns="0" rIns="0" bIns="0" rtlCol="0">
            <a:noAutofit/>
          </a:bodyPr>
          <a:lstStyle>
            <a:lvl1pPr marL="0" indent="0" algn="l" defTabSz="914400" rtl="0" eaLnBrk="1" latinLnBrk="0" hangingPunct="1">
              <a:lnSpc>
                <a:spcPct val="125000"/>
              </a:lnSpc>
              <a:spcBef>
                <a:spcPts val="0"/>
              </a:spcBef>
              <a:buFont typeface="Arial" panose="020B0604020202020204" pitchFamily="34" charset="0"/>
              <a:buNone/>
              <a:defRPr sz="1400"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900"/>
              </a:spcAft>
              <a:buClr>
                <a:schemeClr val="accent1"/>
              </a:buClr>
              <a:buFont typeface="Wingdings" panose="05000000000000000000" pitchFamily="2" charset="2"/>
              <a:buNone/>
              <a:defRPr sz="1200" kern="1200">
                <a:solidFill>
                  <a:srgbClr val="101820"/>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Verdana" panose="020B0604030504040204" pitchFamily="34" charset="0"/>
              <a:buNone/>
              <a:defRPr sz="900" kern="1200">
                <a:solidFill>
                  <a:srgbClr val="101820"/>
                </a:solidFill>
                <a:latin typeface="+mn-lt"/>
                <a:ea typeface="+mn-ea"/>
                <a:cs typeface="+mn-cs"/>
              </a:defRPr>
            </a:lvl3pPr>
            <a:lvl4pPr marL="685800" indent="-228600" algn="l" defTabSz="914400" rtl="0" eaLnBrk="1" latinLnBrk="0" hangingPunct="1">
              <a:lnSpc>
                <a:spcPct val="125000"/>
              </a:lnSpc>
              <a:spcBef>
                <a:spcPts val="900"/>
              </a:spcBef>
              <a:buClr>
                <a:schemeClr val="tx2"/>
              </a:buClr>
              <a:buFont typeface="Verdana" panose="020B060403050404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3200"/>
              </a:spcBef>
              <a:spcAft>
                <a:spcPts val="600"/>
              </a:spcAft>
              <a:buFont typeface="Arial" panose="020B0604020202020204" pitchFamily="34" charset="0"/>
              <a:buNone/>
              <a:defRPr sz="18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solidFill>
                  <a:schemeClr val="bg1"/>
                </a:solidFill>
              </a:rPr>
              <a:t>Carrie Barbee</a:t>
            </a:r>
            <a:endParaRPr lang="en-US" sz="1500">
              <a:solidFill>
                <a:schemeClr val="bg1"/>
              </a:solidFill>
            </a:endParaRPr>
          </a:p>
          <a:p>
            <a:pPr lvl="1">
              <a:spcAft>
                <a:spcPts val="0"/>
              </a:spcAft>
            </a:pPr>
            <a:r>
              <a:rPr lang="en-US" sz="1500">
                <a:solidFill>
                  <a:schemeClr val="accent2"/>
                </a:solidFill>
              </a:rPr>
              <a:t>Partner</a:t>
            </a:r>
            <a:br>
              <a:rPr lang="en-US" sz="1500">
                <a:solidFill>
                  <a:schemeClr val="accent2"/>
                </a:solidFill>
              </a:rPr>
            </a:br>
            <a:r>
              <a:rPr lang="en-US" sz="1500">
                <a:solidFill>
                  <a:schemeClr val="accent2"/>
                </a:solidFill>
              </a:rPr>
              <a:t>Los Angeles</a:t>
            </a:r>
            <a:endParaRPr lang="en-US" sz="1500" b="0" i="0">
              <a:solidFill>
                <a:schemeClr val="accent2"/>
              </a:solidFill>
              <a:effectLst/>
              <a:latin typeface="Segoe UI" panose="020B0502040204020203" pitchFamily="34" charset="0"/>
            </a:endParaRPr>
          </a:p>
          <a:p>
            <a:pPr algn="l" rtl="0" fontAlgn="base">
              <a:lnSpc>
                <a:spcPct val="100000"/>
              </a:lnSpc>
            </a:pPr>
            <a:endParaRPr lang="en-US" sz="1500" b="0" i="0" u="none" strike="noStrike">
              <a:solidFill>
                <a:schemeClr val="accent2"/>
              </a:solidFill>
              <a:effectLst/>
              <a:latin typeface="Verdana" panose="020B0604030504040204" pitchFamily="34" charset="0"/>
            </a:endParaRPr>
          </a:p>
          <a:p>
            <a:pPr algn="l" rtl="0" fontAlgn="base">
              <a:lnSpc>
                <a:spcPct val="100000"/>
              </a:lnSpc>
            </a:pPr>
            <a:r>
              <a:rPr lang="en-US" sz="1500" b="0" i="0" u="none" strike="noStrike">
                <a:solidFill>
                  <a:schemeClr val="accent2"/>
                </a:solidFill>
                <a:effectLst/>
                <a:latin typeface="Verdana" panose="020B0604030504040204" pitchFamily="34" charset="0"/>
              </a:rPr>
              <a:t>310 777 3735</a:t>
            </a:r>
            <a:r>
              <a:rPr lang="en-US" sz="1500" b="0" i="0">
                <a:solidFill>
                  <a:schemeClr val="accent2"/>
                </a:solidFill>
                <a:effectLst/>
                <a:latin typeface="Verdana" panose="020B0604030504040204" pitchFamily="34" charset="0"/>
              </a:rPr>
              <a:t>​</a:t>
            </a:r>
            <a:br>
              <a:rPr lang="en-US" sz="1500" b="0" i="0">
                <a:solidFill>
                  <a:schemeClr val="accent2"/>
                </a:solidFill>
                <a:effectLst/>
                <a:latin typeface="Verdana" panose="020B0604030504040204" pitchFamily="34" charset="0"/>
              </a:rPr>
            </a:br>
            <a:r>
              <a:rPr lang="en-US" sz="1500" b="0" i="0" u="sng" strike="noStrike">
                <a:solidFill>
                  <a:schemeClr val="accent2"/>
                </a:solidFill>
                <a:effectLst/>
                <a:latin typeface="Verdana" panose="020B0604030504040204" pitchFamily="34" charset="0"/>
                <a:hlinkClick r:id="rId4">
                  <a:extLst>
                    <a:ext uri="{A12FA001-AC4F-418D-AE19-62706E023703}">
                      <ahyp:hlinkClr xmlns:ahyp="http://schemas.microsoft.com/office/drawing/2018/hyperlinkcolor" val="tx"/>
                    </a:ext>
                  </a:extLst>
                </a:hlinkClick>
              </a:rPr>
              <a:t>cbarbee@ktslaw.com</a:t>
            </a:r>
            <a:r>
              <a:rPr lang="en-US" sz="1500" b="0" i="0" u="none" strike="noStrike">
                <a:solidFill>
                  <a:schemeClr val="accent2"/>
                </a:solidFill>
                <a:effectLst/>
                <a:latin typeface="Verdana" panose="020B0604030504040204" pitchFamily="34" charset="0"/>
              </a:rPr>
              <a:t> </a:t>
            </a:r>
            <a:endParaRPr lang="en-US" sz="1500" b="0" i="0">
              <a:solidFill>
                <a:schemeClr val="accent2"/>
              </a:solidFill>
              <a:effectLst/>
              <a:latin typeface="Segoe UI" panose="020B0502040204020203" pitchFamily="34" charset="0"/>
            </a:endParaRPr>
          </a:p>
        </p:txBody>
      </p:sp>
      <p:sp>
        <p:nvSpPr>
          <p:cNvPr id="6" name="Text Placeholder 13">
            <a:extLst>
              <a:ext uri="{FF2B5EF4-FFF2-40B4-BE49-F238E27FC236}">
                <a16:creationId xmlns:a16="http://schemas.microsoft.com/office/drawing/2014/main" id="{49CF4E16-4CA1-A712-F0E6-A13C4396DBEA}"/>
              </a:ext>
            </a:extLst>
          </p:cNvPr>
          <p:cNvSpPr txBox="1">
            <a:spLocks/>
          </p:cNvSpPr>
          <p:nvPr/>
        </p:nvSpPr>
        <p:spPr>
          <a:xfrm>
            <a:off x="1462257" y="580043"/>
            <a:ext cx="10201500" cy="615093"/>
          </a:xfrm>
          <a:prstGeom prst="rect">
            <a:avLst/>
          </a:prstGeom>
        </p:spPr>
        <p:txBody>
          <a:bodyPr/>
          <a:lstStyle>
            <a:lvl1pPr marL="0" indent="0" algn="l" defTabSz="914400" rtl="0" eaLnBrk="1" latinLnBrk="0" hangingPunct="1">
              <a:lnSpc>
                <a:spcPct val="125000"/>
              </a:lnSpc>
              <a:spcBef>
                <a:spcPts val="900"/>
              </a:spcBef>
              <a:buClr>
                <a:srgbClr val="C00000"/>
              </a:buClr>
              <a:buFontTx/>
              <a:buNone/>
              <a:defRPr sz="1600" kern="1200">
                <a:solidFill>
                  <a:schemeClr val="tx1"/>
                </a:solidFill>
                <a:latin typeface="+mn-lt"/>
                <a:ea typeface="+mn-ea"/>
                <a:cs typeface="+mn-cs"/>
              </a:defRPr>
            </a:lvl1pPr>
            <a:lvl2pPr marL="228600" indent="-228600" algn="l" defTabSz="914400" rtl="0" eaLnBrk="1" latinLnBrk="0" hangingPunct="1">
              <a:lnSpc>
                <a:spcPct val="125000"/>
              </a:lnSpc>
              <a:spcBef>
                <a:spcPts val="900"/>
              </a:spcBef>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8600" algn="l" defTabSz="914400" rtl="0" eaLnBrk="1" latinLnBrk="0" hangingPunct="1">
              <a:lnSpc>
                <a:spcPct val="125000"/>
              </a:lnSpc>
              <a:spcBef>
                <a:spcPts val="900"/>
              </a:spcBef>
              <a:buClr>
                <a:schemeClr val="accent1"/>
              </a:buClr>
              <a:buFont typeface="Verdana" panose="020B060403050404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25000"/>
              </a:lnSpc>
              <a:spcBef>
                <a:spcPts val="900"/>
              </a:spcBef>
              <a:buClr>
                <a:schemeClr val="tx2"/>
              </a:buClr>
              <a:buFont typeface="Verdana" panose="020B060403050404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3200"/>
              </a:spcBef>
              <a:spcAft>
                <a:spcPts val="600"/>
              </a:spcAft>
              <a:buFont typeface="Arial" panose="020B0604020202020204" pitchFamily="34" charset="0"/>
              <a:buNone/>
              <a:defRPr sz="18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solidFill>
                  <a:schemeClr val="bg1"/>
                </a:solidFill>
              </a:rPr>
              <a:t>Questions? Comments? Reach out here:</a:t>
            </a:r>
          </a:p>
          <a:p>
            <a:endParaRPr lang="en-US" sz="1200"/>
          </a:p>
        </p:txBody>
      </p:sp>
    </p:spTree>
    <p:extLst>
      <p:ext uri="{BB962C8B-B14F-4D97-AF65-F5344CB8AC3E}">
        <p14:creationId xmlns:p14="http://schemas.microsoft.com/office/powerpoint/2010/main" val="337519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379DC88-B477-9E5C-D087-FA939EC6314E}"/>
              </a:ext>
            </a:extLst>
          </p:cNvPr>
          <p:cNvSpPr>
            <a:spLocks noGrp="1"/>
          </p:cNvSpPr>
          <p:nvPr>
            <p:ph idx="1"/>
          </p:nvPr>
        </p:nvSpPr>
        <p:spPr>
          <a:xfrm>
            <a:off x="1218045" y="1349197"/>
            <a:ext cx="6768629" cy="5121026"/>
          </a:xfrm>
        </p:spPr>
        <p:txBody>
          <a:bodyPr vert="horz" lIns="0" tIns="0" rIns="0" bIns="0" rtlCol="0" anchor="t">
            <a:noAutofit/>
          </a:bodyPr>
          <a:lstStyle/>
          <a:p>
            <a:pPr marL="0" lvl="1" indent="0">
              <a:buNone/>
            </a:pPr>
            <a:r>
              <a:rPr lang="en-US" sz="2000" b="1" dirty="0"/>
              <a:t>Recent Updates in Trademark Law</a:t>
            </a:r>
          </a:p>
          <a:p>
            <a:pPr lvl="1"/>
            <a:r>
              <a:rPr lang="en-US" sz="1800" dirty="0">
                <a:ea typeface="+mn-lt"/>
                <a:cs typeface="+mn-lt"/>
              </a:rPr>
              <a:t>Use in Commerce &amp; Distinctiveness of Word Marks</a:t>
            </a:r>
          </a:p>
          <a:p>
            <a:pPr lvl="1"/>
            <a:r>
              <a:rPr lang="en-US" sz="1800" dirty="0">
                <a:ea typeface="+mn-lt"/>
                <a:cs typeface="+mn-lt"/>
              </a:rPr>
              <a:t>Functionality &amp; Distinctiveness of Trade Dress</a:t>
            </a:r>
            <a:endParaRPr lang="en-US" sz="1800" dirty="0">
              <a:ea typeface="Verdana"/>
            </a:endParaRPr>
          </a:p>
          <a:p>
            <a:pPr lvl="1"/>
            <a:r>
              <a:rPr lang="en-US" sz="1800" dirty="0">
                <a:ea typeface="+mn-lt"/>
                <a:cs typeface="+mn-lt"/>
              </a:rPr>
              <a:t>Proving Dilution of Trade Dress</a:t>
            </a:r>
          </a:p>
          <a:p>
            <a:pPr lvl="1"/>
            <a:r>
              <a:rPr lang="en-US" sz="1800" dirty="0">
                <a:ea typeface="+mn-lt"/>
                <a:cs typeface="+mn-lt"/>
              </a:rPr>
              <a:t>Court Intervention in the Trademark Application Process</a:t>
            </a:r>
          </a:p>
          <a:p>
            <a:pPr lvl="1"/>
            <a:r>
              <a:rPr lang="en-US" sz="1800" dirty="0">
                <a:ea typeface="+mn-lt"/>
                <a:cs typeface="+mn-lt"/>
              </a:rPr>
              <a:t>Counterfeiting Liability</a:t>
            </a:r>
          </a:p>
          <a:p>
            <a:pPr lvl="1"/>
            <a:r>
              <a:rPr lang="en-US" sz="1800" dirty="0">
                <a:ea typeface="+mn-lt"/>
                <a:cs typeface="+mn-lt"/>
              </a:rPr>
              <a:t>Cybersquatting Liability       </a:t>
            </a:r>
            <a:endParaRPr lang="en-US" sz="1800" dirty="0">
              <a:ea typeface="Verdana"/>
            </a:endParaRPr>
          </a:p>
          <a:p>
            <a:pPr lvl="1"/>
            <a:r>
              <a:rPr lang="en-US" sz="1800" dirty="0">
                <a:ea typeface="+mn-lt"/>
                <a:cs typeface="+mn-lt"/>
              </a:rPr>
              <a:t>Trademark Damages</a:t>
            </a:r>
          </a:p>
          <a:p>
            <a:pPr lvl="1">
              <a:buClr>
                <a:srgbClr val="BA0C2F"/>
              </a:buClr>
            </a:pPr>
            <a:r>
              <a:rPr lang="en-US" sz="1800" dirty="0">
                <a:ea typeface="+mn-lt"/>
                <a:cs typeface="+mn-lt"/>
              </a:rPr>
              <a:t>Defenses to Trademark Claims</a:t>
            </a:r>
            <a:endParaRPr lang="en-US" sz="1800" dirty="0">
              <a:ea typeface="Verdana"/>
            </a:endParaRPr>
          </a:p>
          <a:p>
            <a:pPr lvl="2">
              <a:buClr>
                <a:srgbClr val="BA0C2F"/>
              </a:buClr>
              <a:buFont typeface="Verdana" panose="05000000000000000000" pitchFamily="2" charset="2"/>
              <a:buChar char="–"/>
            </a:pPr>
            <a:endParaRPr lang="en-US" dirty="0">
              <a:ea typeface="Verdana"/>
            </a:endParaRPr>
          </a:p>
          <a:p>
            <a:pPr lvl="1"/>
            <a:endParaRPr lang="en-US" dirty="0">
              <a:ea typeface="Verdana"/>
            </a:endParaRPr>
          </a:p>
        </p:txBody>
      </p:sp>
      <p:sp>
        <p:nvSpPr>
          <p:cNvPr id="6" name="Slide Number Placeholder 5">
            <a:extLst>
              <a:ext uri="{FF2B5EF4-FFF2-40B4-BE49-F238E27FC236}">
                <a16:creationId xmlns:a16="http://schemas.microsoft.com/office/drawing/2014/main" id="{1372B631-B404-FC5F-0012-833D66BCBCEA}"/>
              </a:ext>
            </a:extLst>
          </p:cNvPr>
          <p:cNvSpPr>
            <a:spLocks noGrp="1"/>
          </p:cNvSpPr>
          <p:nvPr>
            <p:ph type="sldNum" sz="quarter" idx="12"/>
          </p:nvPr>
        </p:nvSpPr>
        <p:spPr/>
        <p:txBody>
          <a:bodyPr/>
          <a:lstStyle/>
          <a:p>
            <a:fld id="{68F49509-3610-41FB-9159-2C80BA4DB928}" type="slidenum">
              <a:rPr lang="en-US" smtClean="0"/>
              <a:t>3</a:t>
            </a:fld>
            <a:endParaRPr lang="en-US" dirty="0"/>
          </a:p>
        </p:txBody>
      </p:sp>
      <p:sp>
        <p:nvSpPr>
          <p:cNvPr id="3" name="Text Placeholder 2">
            <a:extLst>
              <a:ext uri="{FF2B5EF4-FFF2-40B4-BE49-F238E27FC236}">
                <a16:creationId xmlns:a16="http://schemas.microsoft.com/office/drawing/2014/main" id="{16012435-A150-83C7-5EA5-B4BC9A72B799}"/>
              </a:ext>
            </a:extLst>
          </p:cNvPr>
          <p:cNvSpPr>
            <a:spLocks noGrp="1"/>
          </p:cNvSpPr>
          <p:nvPr>
            <p:ph type="body" sz="quarter" idx="13"/>
          </p:nvPr>
        </p:nvSpPr>
        <p:spPr>
          <a:xfrm>
            <a:off x="1212966" y="557072"/>
            <a:ext cx="6462712" cy="393040"/>
          </a:xfrm>
        </p:spPr>
        <p:txBody>
          <a:bodyPr/>
          <a:lstStyle/>
          <a:p>
            <a:r>
              <a:rPr lang="en-US" dirty="0"/>
              <a:t>Agenda</a:t>
            </a:r>
          </a:p>
        </p:txBody>
      </p:sp>
      <p:pic>
        <p:nvPicPr>
          <p:cNvPr id="14" name="Content Placeholder 13">
            <a:extLst>
              <a:ext uri="{FF2B5EF4-FFF2-40B4-BE49-F238E27FC236}">
                <a16:creationId xmlns:a16="http://schemas.microsoft.com/office/drawing/2014/main" id="{C86686C2-FD5B-798C-5B58-053FA9E9915A}"/>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p:blipFill>
        <p:spPr/>
      </p:pic>
    </p:spTree>
    <p:extLst>
      <p:ext uri="{BB962C8B-B14F-4D97-AF65-F5344CB8AC3E}">
        <p14:creationId xmlns:p14="http://schemas.microsoft.com/office/powerpoint/2010/main" val="1116183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p:txBody>
          <a:bodyPr/>
          <a:lstStyle/>
          <a:p>
            <a:fld id="{74AA8088-51EE-4E66-B83D-B17C63BBB935}" type="slidenum">
              <a:rPr lang="en-US" smtClean="0"/>
              <a:pPr/>
              <a:t>4</a:t>
            </a:fld>
            <a:endParaRPr lang="en-US" dirty="0"/>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3"/>
          </p:nvPr>
        </p:nvSpPr>
        <p:spPr>
          <a:xfrm>
            <a:off x="1446214" y="1040998"/>
            <a:ext cx="10201500" cy="322855"/>
          </a:xfrm>
        </p:spPr>
        <p:txBody>
          <a:bodyPr vert="horz" lIns="0" tIns="0" rIns="0" bIns="0" rtlCol="0" anchor="t">
            <a:noAutofit/>
          </a:bodyPr>
          <a:lstStyle/>
          <a:p>
            <a:pPr algn="ctr"/>
            <a:r>
              <a:rPr lang="en-US" sz="1600" i="1" dirty="0">
                <a:solidFill>
                  <a:srgbClr val="101820"/>
                </a:solidFill>
                <a:ea typeface="Verdana"/>
              </a:rPr>
              <a:t>Appliance Liquidation Outlet, L.L.C. v. Axis Supply Corp.</a:t>
            </a:r>
            <a:r>
              <a:rPr lang="en-US" sz="1600" dirty="0">
                <a:solidFill>
                  <a:srgbClr val="101820"/>
                </a:solidFill>
                <a:ea typeface="Verdana"/>
              </a:rPr>
              <a:t>, 105 F.4th 362 (5th Cir. 2024)</a:t>
            </a:r>
          </a:p>
        </p:txBody>
      </p:sp>
      <p:sp>
        <p:nvSpPr>
          <p:cNvPr id="15" name="Text Placeholder 14">
            <a:extLst>
              <a:ext uri="{FF2B5EF4-FFF2-40B4-BE49-F238E27FC236}">
                <a16:creationId xmlns:a16="http://schemas.microsoft.com/office/drawing/2014/main" id="{A39AD48C-CC18-5DB3-494D-0C7DB80AEB37}"/>
              </a:ext>
            </a:extLst>
          </p:cNvPr>
          <p:cNvSpPr>
            <a:spLocks noGrp="1"/>
          </p:cNvSpPr>
          <p:nvPr>
            <p:ph type="body" sz="quarter" idx="14"/>
          </p:nvPr>
        </p:nvSpPr>
        <p:spPr>
          <a:xfrm>
            <a:off x="1446212" y="386064"/>
            <a:ext cx="10201499" cy="445364"/>
          </a:xfrm>
        </p:spPr>
        <p:txBody>
          <a:bodyPr vert="horz" lIns="0" tIns="0" rIns="0" bIns="0" rtlCol="0" anchor="t">
            <a:noAutofit/>
          </a:bodyPr>
          <a:lstStyle/>
          <a:p>
            <a:pPr algn="ctr"/>
            <a:r>
              <a:rPr lang="en-US" sz="3200" cap="none" dirty="0">
                <a:solidFill>
                  <a:schemeClr val="accent1"/>
                </a:solidFill>
                <a:ea typeface="Verdana"/>
              </a:rPr>
              <a:t>Use in Commerce &amp; Distinctiveness</a:t>
            </a:r>
            <a:endParaRPr lang="en-US" dirty="0">
              <a:solidFill>
                <a:schemeClr val="accent1"/>
              </a:solidFill>
            </a:endParaRPr>
          </a:p>
        </p:txBody>
      </p:sp>
      <p:pic>
        <p:nvPicPr>
          <p:cNvPr id="4" name="Content Placeholder 3">
            <a:extLst>
              <a:ext uri="{FF2B5EF4-FFF2-40B4-BE49-F238E27FC236}">
                <a16:creationId xmlns:a16="http://schemas.microsoft.com/office/drawing/2014/main" id="{06373FB2-52BC-2360-4171-8429A42BC2A7}"/>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aturation sat="169000"/>
                    </a14:imgEffect>
                    <a14:imgEffect>
                      <a14:brightnessContrast bright="27000" contrast="2000"/>
                    </a14:imgEffect>
                  </a14:imgLayer>
                </a14:imgProps>
              </a:ext>
            </a:extLst>
          </a:blip>
          <a:srcRect l="13871" t="14218" r="161" b="7217"/>
          <a:stretch/>
        </p:blipFill>
        <p:spPr>
          <a:xfrm>
            <a:off x="1203357" y="4167691"/>
            <a:ext cx="4995665" cy="2190424"/>
          </a:xfrm>
        </p:spPr>
      </p:pic>
      <p:pic>
        <p:nvPicPr>
          <p:cNvPr id="5" name="Picture 4">
            <a:extLst>
              <a:ext uri="{FF2B5EF4-FFF2-40B4-BE49-F238E27FC236}">
                <a16:creationId xmlns:a16="http://schemas.microsoft.com/office/drawing/2014/main" id="{630E09C0-3ACC-2C49-4317-825150A50AA8}"/>
              </a:ext>
            </a:extLst>
          </p:cNvPr>
          <p:cNvPicPr>
            <a:picLocks noChangeAspect="1"/>
          </p:cNvPicPr>
          <p:nvPr/>
        </p:nvPicPr>
        <p:blipFill>
          <a:blip r:embed="rId5"/>
          <a:srcRect l="7112" t="55498" r="13229" b="-1078"/>
          <a:stretch/>
        </p:blipFill>
        <p:spPr>
          <a:xfrm>
            <a:off x="6492803" y="4165719"/>
            <a:ext cx="5148051" cy="2264693"/>
          </a:xfrm>
          <a:prstGeom prst="rect">
            <a:avLst/>
          </a:prstGeom>
        </p:spPr>
      </p:pic>
      <p:sp>
        <p:nvSpPr>
          <p:cNvPr id="6" name="TextBox 5">
            <a:extLst>
              <a:ext uri="{FF2B5EF4-FFF2-40B4-BE49-F238E27FC236}">
                <a16:creationId xmlns:a16="http://schemas.microsoft.com/office/drawing/2014/main" id="{9EF95B52-D707-2EF1-E1FD-A4EC342DFD71}"/>
              </a:ext>
            </a:extLst>
          </p:cNvPr>
          <p:cNvSpPr txBox="1"/>
          <p:nvPr/>
        </p:nvSpPr>
        <p:spPr>
          <a:xfrm>
            <a:off x="1106157" y="1603887"/>
            <a:ext cx="1078831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800"/>
              </a:spcAft>
              <a:buFont typeface="Arial"/>
              <a:buChar char="•"/>
            </a:pPr>
            <a:r>
              <a:rPr lang="en-US" dirty="0">
                <a:ea typeface="Verdana"/>
              </a:rPr>
              <a:t>Appliance Liquidation Outlet, L.L.C. ("ALO") sued junior user Axis Supply Corp. ("Axis") after Axis opened a store called "Appliance Liquidation."</a:t>
            </a:r>
          </a:p>
          <a:p>
            <a:pPr marL="285750" indent="-285750">
              <a:spcAft>
                <a:spcPts val="1800"/>
              </a:spcAft>
              <a:buFont typeface="Arial"/>
              <a:buChar char="•"/>
            </a:pPr>
            <a:r>
              <a:rPr lang="en-US" dirty="0">
                <a:ea typeface="Verdana"/>
              </a:rPr>
              <a:t>ALO tried to claim trademark rights in both APPLIANCE LIQUIDATION and APPLIANCE LIQUIDATION OUTLET.</a:t>
            </a:r>
          </a:p>
          <a:p>
            <a:pPr marL="285750" indent="-285750">
              <a:spcAft>
                <a:spcPts val="1800"/>
              </a:spcAft>
              <a:buFont typeface="Arial"/>
              <a:buChar char="•"/>
            </a:pPr>
            <a:r>
              <a:rPr lang="en-US" dirty="0">
                <a:ea typeface="Verdana"/>
              </a:rPr>
              <a:t>District Court found in favor of ALO as to infringement of both marks. 5th Circuit reversed as to validity of the APPLIANCE LIQUIDATION mark.</a:t>
            </a:r>
          </a:p>
        </p:txBody>
      </p:sp>
    </p:spTree>
    <p:extLst>
      <p:ext uri="{BB962C8B-B14F-4D97-AF65-F5344CB8AC3E}">
        <p14:creationId xmlns:p14="http://schemas.microsoft.com/office/powerpoint/2010/main" val="109583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p:txBody>
          <a:bodyPr/>
          <a:lstStyle/>
          <a:p>
            <a:fld id="{74AA8088-51EE-4E66-B83D-B17C63BBB935}" type="slidenum">
              <a:rPr lang="en-US" smtClean="0"/>
              <a:pPr/>
              <a:t>5</a:t>
            </a:fld>
            <a:endParaRPr lang="en-US" dirty="0"/>
          </a:p>
        </p:txBody>
      </p:sp>
      <p:sp>
        <p:nvSpPr>
          <p:cNvPr id="15" name="Text Placeholder 14">
            <a:extLst>
              <a:ext uri="{FF2B5EF4-FFF2-40B4-BE49-F238E27FC236}">
                <a16:creationId xmlns:a16="http://schemas.microsoft.com/office/drawing/2014/main" id="{A39AD48C-CC18-5DB3-494D-0C7DB80AEB37}"/>
              </a:ext>
            </a:extLst>
          </p:cNvPr>
          <p:cNvSpPr>
            <a:spLocks noGrp="1"/>
          </p:cNvSpPr>
          <p:nvPr>
            <p:ph type="body" sz="quarter" idx="14"/>
          </p:nvPr>
        </p:nvSpPr>
        <p:spPr>
          <a:xfrm>
            <a:off x="1446212" y="386064"/>
            <a:ext cx="10201499" cy="445364"/>
          </a:xfrm>
        </p:spPr>
        <p:txBody>
          <a:bodyPr vert="horz" lIns="0" tIns="0" rIns="0" bIns="0" rtlCol="0" anchor="t">
            <a:noAutofit/>
          </a:bodyPr>
          <a:lstStyle/>
          <a:p>
            <a:pPr algn="ctr"/>
            <a:r>
              <a:rPr lang="en-US" sz="3200" cap="none" dirty="0">
                <a:solidFill>
                  <a:schemeClr val="accent1"/>
                </a:solidFill>
                <a:ea typeface="Verdana"/>
              </a:rPr>
              <a:t>Use in Commerce &amp; Distinctiveness</a:t>
            </a:r>
            <a:endParaRPr lang="en-US" sz="3200" cap="none" dirty="0">
              <a:solidFill>
                <a:srgbClr val="000000"/>
              </a:solidFill>
              <a:ea typeface="Verdana"/>
            </a:endParaRPr>
          </a:p>
          <a:p>
            <a:pPr algn="ctr"/>
            <a:endParaRPr lang="en-US" sz="3200" cap="none" dirty="0">
              <a:solidFill>
                <a:schemeClr val="accent1"/>
              </a:solidFill>
              <a:ea typeface="Verdana"/>
            </a:endParaRPr>
          </a:p>
        </p:txBody>
      </p:sp>
      <p:sp>
        <p:nvSpPr>
          <p:cNvPr id="6" name="TextBox 5">
            <a:extLst>
              <a:ext uri="{FF2B5EF4-FFF2-40B4-BE49-F238E27FC236}">
                <a16:creationId xmlns:a16="http://schemas.microsoft.com/office/drawing/2014/main" id="{9EF95B52-D707-2EF1-E1FD-A4EC342DFD71}"/>
              </a:ext>
            </a:extLst>
          </p:cNvPr>
          <p:cNvSpPr txBox="1"/>
          <p:nvPr/>
        </p:nvSpPr>
        <p:spPr>
          <a:xfrm>
            <a:off x="1205239" y="1549150"/>
            <a:ext cx="10198843" cy="4975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2000"/>
              </a:spcAft>
              <a:buFont typeface="Arial"/>
              <a:buChar char="•"/>
            </a:pPr>
            <a:r>
              <a:rPr lang="en-US" dirty="0">
                <a:latin typeface="Verdana"/>
                <a:ea typeface="Verdana"/>
              </a:rPr>
              <a:t>To qualify as a trademark, </a:t>
            </a:r>
            <a:r>
              <a:rPr lang="en-US" dirty="0">
                <a:solidFill>
                  <a:srgbClr val="000000"/>
                </a:solidFill>
                <a:latin typeface="Verdana"/>
                <a:ea typeface="Calibri"/>
                <a:cs typeface="Calibri"/>
              </a:rPr>
              <a:t>a word, phrase, or symbol must identify and distinguish the goods or services of one seller from those of others.</a:t>
            </a:r>
            <a:endParaRPr lang="en-US" dirty="0">
              <a:latin typeface="Verdana"/>
              <a:ea typeface="Verdana"/>
            </a:endParaRPr>
          </a:p>
          <a:p>
            <a:pPr marL="285750" indent="-285750">
              <a:spcAft>
                <a:spcPts val="2000"/>
              </a:spcAft>
              <a:buFont typeface="Arial,Sans-Serif"/>
              <a:buChar char="•"/>
            </a:pPr>
            <a:r>
              <a:rPr lang="en-US" b="1" i="1" dirty="0">
                <a:ea typeface="Verdana"/>
              </a:rPr>
              <a:t>No Presumption of Validity</a:t>
            </a:r>
            <a:r>
              <a:rPr lang="en-US" dirty="0">
                <a:ea typeface="Verdana"/>
              </a:rPr>
              <a:t>: "Appliance Liquidation" was not registered and therefore not presumptively valid.</a:t>
            </a:r>
          </a:p>
          <a:p>
            <a:pPr marL="285750" indent="-285750">
              <a:spcAft>
                <a:spcPts val="2000"/>
              </a:spcAft>
              <a:buFont typeface="Arial,Sans-Serif"/>
              <a:buChar char="•"/>
            </a:pPr>
            <a:r>
              <a:rPr lang="en-US" b="1" i="1" dirty="0">
                <a:ea typeface="Verdana"/>
              </a:rPr>
              <a:t>Insufficient Evidence of Validity</a:t>
            </a:r>
            <a:r>
              <a:rPr lang="en-US" dirty="0">
                <a:ea typeface="Verdana"/>
              </a:rPr>
              <a:t>: The record did not support a finding that “Appliance Liquidation” was a source identifier and therefor a valid mark.</a:t>
            </a:r>
          </a:p>
          <a:p>
            <a:pPr marL="742950" lvl="1" indent="-285750">
              <a:spcAft>
                <a:spcPts val="2000"/>
              </a:spcAft>
              <a:buFont typeface="Wingdings"/>
              <a:buChar char="Ø"/>
            </a:pPr>
            <a:r>
              <a:rPr lang="en-US" dirty="0">
                <a:ea typeface="Verdana"/>
              </a:rPr>
              <a:t>Testimony of one ALO employee that she tells people she works at "Appliance Liquidation," and that she answers the phone using "Appliance Liquidation Outlet" and "Appliance Liquidation" interchangeably.</a:t>
            </a:r>
          </a:p>
          <a:p>
            <a:pPr marL="742950" lvl="1" indent="-285750">
              <a:spcAft>
                <a:spcPts val="2000"/>
              </a:spcAft>
              <a:buFont typeface="Wingdings"/>
              <a:buChar char="Ø"/>
            </a:pPr>
            <a:r>
              <a:rPr lang="en-US" dirty="0">
                <a:ea typeface="Verdana"/>
              </a:rPr>
              <a:t>Testimony from one of ALO's owners that advertisements would either say "Appliance Liquidation Outlet" or "Appliance Liquidation."</a:t>
            </a:r>
          </a:p>
          <a:p>
            <a:pPr marL="742950" lvl="1" indent="-285750">
              <a:spcAft>
                <a:spcPts val="2000"/>
              </a:spcAft>
              <a:buFont typeface="Wingdings"/>
              <a:buChar char="Ø"/>
            </a:pPr>
            <a:r>
              <a:rPr lang="en-US" dirty="0">
                <a:ea typeface="Verdana"/>
              </a:rPr>
              <a:t>No evidence that ALO used "Appliance Liquidation" intentionally to identify its store. </a:t>
            </a:r>
            <a:endParaRPr lang="en-US" dirty="0"/>
          </a:p>
        </p:txBody>
      </p:sp>
      <p:sp>
        <p:nvSpPr>
          <p:cNvPr id="8" name="Text Placeholder 13">
            <a:extLst>
              <a:ext uri="{FF2B5EF4-FFF2-40B4-BE49-F238E27FC236}">
                <a16:creationId xmlns:a16="http://schemas.microsoft.com/office/drawing/2014/main" id="{9F974F5F-69B6-90CB-4175-F89EA161FE33}"/>
              </a:ext>
            </a:extLst>
          </p:cNvPr>
          <p:cNvSpPr txBox="1">
            <a:spLocks/>
          </p:cNvSpPr>
          <p:nvPr/>
        </p:nvSpPr>
        <p:spPr>
          <a:xfrm>
            <a:off x="1446214" y="1040998"/>
            <a:ext cx="10201500" cy="322855"/>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rgbClr val="C00000"/>
              </a:buClr>
              <a:buFontTx/>
              <a:buNone/>
              <a:defRPr sz="3600" kern="1200" spc="-70" baseline="0">
                <a:solidFill>
                  <a:schemeClr val="accent1"/>
                </a:solidFill>
                <a:latin typeface="+mn-lt"/>
                <a:ea typeface="+mn-ea"/>
                <a:cs typeface="+mn-cs"/>
              </a:defRPr>
            </a:lvl1pPr>
            <a:lvl2pPr marL="0" indent="0" algn="l" defTabSz="914400" rtl="0" eaLnBrk="1" latinLnBrk="0" hangingPunct="1">
              <a:lnSpc>
                <a:spcPct val="100000"/>
              </a:lnSpc>
              <a:spcBef>
                <a:spcPts val="600"/>
              </a:spcBef>
              <a:buClr>
                <a:schemeClr val="accent1"/>
              </a:buClr>
              <a:buFont typeface="Wingdings" panose="05000000000000000000" pitchFamily="2" charset="2"/>
              <a:buNone/>
              <a:defRPr sz="1800" kern="1200" spc="-30" baseline="0">
                <a:solidFill>
                  <a:schemeClr val="tx2"/>
                </a:solidFill>
                <a:latin typeface="+mn-lt"/>
                <a:ea typeface="+mn-ea"/>
                <a:cs typeface="+mn-cs"/>
              </a:defRPr>
            </a:lvl2pPr>
            <a:lvl3pPr marL="457200" indent="-228600" algn="l" defTabSz="914400" rtl="0" eaLnBrk="1" latinLnBrk="0" hangingPunct="1">
              <a:lnSpc>
                <a:spcPct val="125000"/>
              </a:lnSpc>
              <a:spcBef>
                <a:spcPts val="900"/>
              </a:spcBef>
              <a:buClr>
                <a:schemeClr val="accent1"/>
              </a:buClr>
              <a:buFont typeface="Verdana" panose="020B060403050404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25000"/>
              </a:lnSpc>
              <a:spcBef>
                <a:spcPts val="900"/>
              </a:spcBef>
              <a:buClr>
                <a:schemeClr val="tx2"/>
              </a:buClr>
              <a:buFont typeface="Verdana" panose="020B060403050404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3200"/>
              </a:spcBef>
              <a:spcAft>
                <a:spcPts val="600"/>
              </a:spcAft>
              <a:buFont typeface="Arial" panose="020B0604020202020204" pitchFamily="34" charset="0"/>
              <a:buNone/>
              <a:defRPr sz="18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i="1" dirty="0">
                <a:solidFill>
                  <a:srgbClr val="101820"/>
                </a:solidFill>
                <a:ea typeface="Verdana"/>
              </a:rPr>
              <a:t>Appliance Liquidation Outlet, L.L.C. v. Axis Supply Corp.</a:t>
            </a:r>
            <a:r>
              <a:rPr lang="en-US" sz="1600" dirty="0">
                <a:solidFill>
                  <a:srgbClr val="101820"/>
                </a:solidFill>
                <a:ea typeface="Verdana"/>
              </a:rPr>
              <a:t>, 105 F.4th 362 (5th Cir. 2024)</a:t>
            </a:r>
          </a:p>
        </p:txBody>
      </p:sp>
    </p:spTree>
    <p:extLst>
      <p:ext uri="{BB962C8B-B14F-4D97-AF65-F5344CB8AC3E}">
        <p14:creationId xmlns:p14="http://schemas.microsoft.com/office/powerpoint/2010/main" val="78160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p:txBody>
          <a:bodyPr/>
          <a:lstStyle/>
          <a:p>
            <a:fld id="{74AA8088-51EE-4E66-B83D-B17C63BBB935}" type="slidenum">
              <a:rPr lang="en-US" smtClean="0"/>
              <a:pPr/>
              <a:t>6</a:t>
            </a:fld>
            <a:endParaRPr lang="en-US" dirty="0"/>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3"/>
          </p:nvPr>
        </p:nvSpPr>
        <p:spPr>
          <a:xfrm>
            <a:off x="1446214" y="1040998"/>
            <a:ext cx="10201500" cy="322855"/>
          </a:xfrm>
        </p:spPr>
        <p:txBody>
          <a:bodyPr vert="horz" lIns="0" tIns="0" rIns="0" bIns="0" rtlCol="0" anchor="t">
            <a:noAutofit/>
          </a:bodyPr>
          <a:lstStyle/>
          <a:p>
            <a:pPr algn="ctr"/>
            <a:r>
              <a:rPr lang="en-US" sz="1600" i="1" dirty="0">
                <a:solidFill>
                  <a:srgbClr val="101820"/>
                </a:solidFill>
                <a:ea typeface="Verdana"/>
              </a:rPr>
              <a:t>TBL Licensing, LLC v. Katherine Vidal, Director of the USPTO</a:t>
            </a:r>
            <a:r>
              <a:rPr lang="en-US" sz="1600" dirty="0">
                <a:solidFill>
                  <a:srgbClr val="101820"/>
                </a:solidFill>
                <a:ea typeface="Verdana"/>
              </a:rPr>
              <a:t>, </a:t>
            </a:r>
            <a:r>
              <a:rPr lang="en-US" sz="1600" dirty="0">
                <a:solidFill>
                  <a:srgbClr val="000000"/>
                </a:solidFill>
                <a:ea typeface="Verdana"/>
              </a:rPr>
              <a:t>98 F.4th 500 (4th Cir. 2024)</a:t>
            </a:r>
          </a:p>
        </p:txBody>
      </p:sp>
      <p:sp>
        <p:nvSpPr>
          <p:cNvPr id="15" name="Text Placeholder 14">
            <a:extLst>
              <a:ext uri="{FF2B5EF4-FFF2-40B4-BE49-F238E27FC236}">
                <a16:creationId xmlns:a16="http://schemas.microsoft.com/office/drawing/2014/main" id="{A39AD48C-CC18-5DB3-494D-0C7DB80AEB37}"/>
              </a:ext>
            </a:extLst>
          </p:cNvPr>
          <p:cNvSpPr>
            <a:spLocks noGrp="1"/>
          </p:cNvSpPr>
          <p:nvPr>
            <p:ph type="body" sz="quarter" idx="14"/>
          </p:nvPr>
        </p:nvSpPr>
        <p:spPr>
          <a:xfrm>
            <a:off x="1446212" y="386064"/>
            <a:ext cx="10201499" cy="445364"/>
          </a:xfrm>
        </p:spPr>
        <p:txBody>
          <a:bodyPr vert="horz" lIns="0" tIns="0" rIns="0" bIns="0" rtlCol="0" anchor="t">
            <a:noAutofit/>
          </a:bodyPr>
          <a:lstStyle/>
          <a:p>
            <a:pPr algn="ctr"/>
            <a:r>
              <a:rPr lang="en-US" sz="3200" cap="none" dirty="0">
                <a:solidFill>
                  <a:schemeClr val="accent1"/>
                </a:solidFill>
                <a:ea typeface="Verdana"/>
              </a:rPr>
              <a:t>Functionality &amp; Distinctiveness</a:t>
            </a:r>
          </a:p>
        </p:txBody>
      </p:sp>
      <p:sp>
        <p:nvSpPr>
          <p:cNvPr id="6" name="TextBox 5">
            <a:extLst>
              <a:ext uri="{FF2B5EF4-FFF2-40B4-BE49-F238E27FC236}">
                <a16:creationId xmlns:a16="http://schemas.microsoft.com/office/drawing/2014/main" id="{9EF95B52-D707-2EF1-E1FD-A4EC342DFD71}"/>
              </a:ext>
            </a:extLst>
          </p:cNvPr>
          <p:cNvSpPr txBox="1"/>
          <p:nvPr/>
        </p:nvSpPr>
        <p:spPr>
          <a:xfrm>
            <a:off x="1152061" y="1493718"/>
            <a:ext cx="10788315" cy="27494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800"/>
              </a:spcAft>
              <a:buFont typeface="Arial"/>
              <a:buChar char="•"/>
            </a:pPr>
            <a:r>
              <a:rPr lang="en-US" dirty="0">
                <a:ea typeface="Verdana"/>
              </a:rPr>
              <a:t>TLB Licensing, LLC ("TLB"), maker of Timberland boots, filed an application to register the trade dress in a certain subset of design elements of the boots.</a:t>
            </a:r>
            <a:endParaRPr lang="en-US" dirty="0"/>
          </a:p>
          <a:p>
            <a:pPr marL="285750" indent="-285750">
              <a:spcAft>
                <a:spcPts val="1800"/>
              </a:spcAft>
              <a:buFont typeface="Arial"/>
              <a:buChar char="•"/>
            </a:pPr>
            <a:r>
              <a:rPr lang="en-US" dirty="0">
                <a:ea typeface="Verdana"/>
              </a:rPr>
              <a:t>In its application, TLB provided a detailed written description and drawings of the specific design elements it sought to register.</a:t>
            </a:r>
          </a:p>
          <a:p>
            <a:pPr marL="285750" indent="-285750">
              <a:spcAft>
                <a:spcPts val="2000"/>
              </a:spcAft>
              <a:buFont typeface="Arial,Sans-Serif"/>
              <a:buChar char="•"/>
            </a:pPr>
            <a:r>
              <a:rPr lang="en-US" dirty="0">
                <a:ea typeface="Verdana"/>
              </a:rPr>
              <a:t>Product designs do not receive trademark protection if the design as-a-whole is functional, or if it lacks distinctiveness as a source-identifier.</a:t>
            </a:r>
          </a:p>
          <a:p>
            <a:pPr marL="285750" indent="-285750">
              <a:spcAft>
                <a:spcPts val="1800"/>
              </a:spcAft>
              <a:buFont typeface="Arial"/>
              <a:buChar char="•"/>
            </a:pPr>
            <a:endParaRPr lang="en-US" dirty="0">
              <a:ea typeface="Verdana"/>
            </a:endParaRPr>
          </a:p>
        </p:txBody>
      </p:sp>
      <p:pic>
        <p:nvPicPr>
          <p:cNvPr id="8" name="Picture 7">
            <a:extLst>
              <a:ext uri="{FF2B5EF4-FFF2-40B4-BE49-F238E27FC236}">
                <a16:creationId xmlns:a16="http://schemas.microsoft.com/office/drawing/2014/main" id="{8ECA7EF6-F144-371E-B061-5F68B5FE7E28}"/>
              </a:ext>
            </a:extLst>
          </p:cNvPr>
          <p:cNvPicPr>
            <a:picLocks noChangeAspect="1"/>
          </p:cNvPicPr>
          <p:nvPr/>
        </p:nvPicPr>
        <p:blipFill>
          <a:blip r:embed="rId3"/>
          <a:stretch>
            <a:fillRect/>
          </a:stretch>
        </p:blipFill>
        <p:spPr>
          <a:xfrm>
            <a:off x="1057185" y="4028267"/>
            <a:ext cx="3981629" cy="2496447"/>
          </a:xfrm>
          <a:prstGeom prst="rect">
            <a:avLst/>
          </a:prstGeom>
          <a:ln>
            <a:noFill/>
          </a:ln>
        </p:spPr>
      </p:pic>
      <p:pic>
        <p:nvPicPr>
          <p:cNvPr id="12" name="Picture 11">
            <a:extLst>
              <a:ext uri="{FF2B5EF4-FFF2-40B4-BE49-F238E27FC236}">
                <a16:creationId xmlns:a16="http://schemas.microsoft.com/office/drawing/2014/main" id="{CBCB8EE3-2418-9C76-83DF-3D96CF5C9903}"/>
              </a:ext>
            </a:extLst>
          </p:cNvPr>
          <p:cNvPicPr>
            <a:picLocks noChangeAspect="1"/>
          </p:cNvPicPr>
          <p:nvPr/>
        </p:nvPicPr>
        <p:blipFill>
          <a:blip r:embed="rId4"/>
          <a:stretch>
            <a:fillRect/>
          </a:stretch>
        </p:blipFill>
        <p:spPr>
          <a:xfrm>
            <a:off x="5696422" y="3828930"/>
            <a:ext cx="1713241" cy="2887153"/>
          </a:xfrm>
          <a:prstGeom prst="rect">
            <a:avLst/>
          </a:prstGeom>
          <a:ln>
            <a:noFill/>
          </a:ln>
        </p:spPr>
      </p:pic>
      <p:pic>
        <p:nvPicPr>
          <p:cNvPr id="13" name="Picture 12">
            <a:extLst>
              <a:ext uri="{FF2B5EF4-FFF2-40B4-BE49-F238E27FC236}">
                <a16:creationId xmlns:a16="http://schemas.microsoft.com/office/drawing/2014/main" id="{F4A53E7C-E0AD-C214-DA46-0366FCE1B241}"/>
              </a:ext>
            </a:extLst>
          </p:cNvPr>
          <p:cNvPicPr>
            <a:picLocks noChangeAspect="1"/>
          </p:cNvPicPr>
          <p:nvPr/>
        </p:nvPicPr>
        <p:blipFill>
          <a:blip r:embed="rId5"/>
          <a:stretch>
            <a:fillRect/>
          </a:stretch>
        </p:blipFill>
        <p:spPr>
          <a:xfrm>
            <a:off x="7993644" y="4060735"/>
            <a:ext cx="3656341" cy="2425100"/>
          </a:xfrm>
          <a:prstGeom prst="rect">
            <a:avLst/>
          </a:prstGeom>
          <a:ln>
            <a:noFill/>
          </a:ln>
        </p:spPr>
      </p:pic>
    </p:spTree>
    <p:extLst>
      <p:ext uri="{BB962C8B-B14F-4D97-AF65-F5344CB8AC3E}">
        <p14:creationId xmlns:p14="http://schemas.microsoft.com/office/powerpoint/2010/main" val="49600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p:txBody>
          <a:bodyPr/>
          <a:lstStyle/>
          <a:p>
            <a:fld id="{74AA8088-51EE-4E66-B83D-B17C63BBB935}" type="slidenum">
              <a:rPr lang="en-US" smtClean="0"/>
              <a:pPr/>
              <a:t>7</a:t>
            </a:fld>
            <a:endParaRPr lang="en-US" dirty="0"/>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3"/>
          </p:nvPr>
        </p:nvSpPr>
        <p:spPr>
          <a:xfrm>
            <a:off x="1446214" y="1040998"/>
            <a:ext cx="10201500" cy="276952"/>
          </a:xfrm>
        </p:spPr>
        <p:txBody>
          <a:bodyPr vert="horz" lIns="0" tIns="0" rIns="0" bIns="0" rtlCol="0" anchor="t">
            <a:noAutofit/>
          </a:bodyPr>
          <a:lstStyle/>
          <a:p>
            <a:pPr algn="ctr"/>
            <a:r>
              <a:rPr lang="en-US" sz="1600" i="1" dirty="0">
                <a:solidFill>
                  <a:srgbClr val="101820"/>
                </a:solidFill>
                <a:ea typeface="Verdana"/>
              </a:rPr>
              <a:t>TBL Licensing, LLC v. Katherine Vidal, Director of the USPTO</a:t>
            </a:r>
            <a:r>
              <a:rPr lang="en-US" sz="1600" dirty="0">
                <a:solidFill>
                  <a:srgbClr val="101820"/>
                </a:solidFill>
                <a:ea typeface="Verdana"/>
              </a:rPr>
              <a:t>, </a:t>
            </a:r>
            <a:r>
              <a:rPr lang="en-US" sz="1600" dirty="0">
                <a:solidFill>
                  <a:srgbClr val="000000"/>
                </a:solidFill>
                <a:ea typeface="Verdana"/>
              </a:rPr>
              <a:t>98 F.4th 500 (4th Cir. 2024)</a:t>
            </a:r>
          </a:p>
          <a:p>
            <a:pPr algn="ctr"/>
            <a:endParaRPr lang="en-US" sz="1600" dirty="0">
              <a:solidFill>
                <a:srgbClr val="101820"/>
              </a:solidFill>
              <a:ea typeface="Verdana"/>
            </a:endParaRPr>
          </a:p>
        </p:txBody>
      </p:sp>
      <p:sp>
        <p:nvSpPr>
          <p:cNvPr id="15" name="Text Placeholder 14">
            <a:extLst>
              <a:ext uri="{FF2B5EF4-FFF2-40B4-BE49-F238E27FC236}">
                <a16:creationId xmlns:a16="http://schemas.microsoft.com/office/drawing/2014/main" id="{A39AD48C-CC18-5DB3-494D-0C7DB80AEB37}"/>
              </a:ext>
            </a:extLst>
          </p:cNvPr>
          <p:cNvSpPr>
            <a:spLocks noGrp="1"/>
          </p:cNvSpPr>
          <p:nvPr>
            <p:ph type="body" sz="quarter" idx="14"/>
          </p:nvPr>
        </p:nvSpPr>
        <p:spPr>
          <a:xfrm>
            <a:off x="1446212" y="376883"/>
            <a:ext cx="10201499" cy="445364"/>
          </a:xfrm>
        </p:spPr>
        <p:txBody>
          <a:bodyPr vert="horz" lIns="0" tIns="0" rIns="0" bIns="0" rtlCol="0" anchor="t">
            <a:noAutofit/>
          </a:bodyPr>
          <a:lstStyle/>
          <a:p>
            <a:pPr algn="ctr"/>
            <a:r>
              <a:rPr lang="en-US" sz="3200" cap="none" dirty="0">
                <a:solidFill>
                  <a:schemeClr val="accent1"/>
                </a:solidFill>
                <a:ea typeface="Verdana"/>
              </a:rPr>
              <a:t>Functionality &amp; Distinctiveness</a:t>
            </a:r>
            <a:endParaRPr lang="en-US" dirty="0">
              <a:solidFill>
                <a:schemeClr val="accent1"/>
              </a:solidFill>
            </a:endParaRPr>
          </a:p>
          <a:p>
            <a:pPr algn="ctr"/>
            <a:endParaRPr lang="en-US" sz="3200" cap="none" dirty="0">
              <a:solidFill>
                <a:schemeClr val="accent1"/>
              </a:solidFill>
              <a:ea typeface="Verdana"/>
            </a:endParaRPr>
          </a:p>
        </p:txBody>
      </p:sp>
      <p:sp>
        <p:nvSpPr>
          <p:cNvPr id="6" name="TextBox 5">
            <a:extLst>
              <a:ext uri="{FF2B5EF4-FFF2-40B4-BE49-F238E27FC236}">
                <a16:creationId xmlns:a16="http://schemas.microsoft.com/office/drawing/2014/main" id="{9EF95B52-D707-2EF1-E1FD-A4EC342DFD71}"/>
              </a:ext>
            </a:extLst>
          </p:cNvPr>
          <p:cNvSpPr txBox="1"/>
          <p:nvPr/>
        </p:nvSpPr>
        <p:spPr>
          <a:xfrm>
            <a:off x="1557051" y="1685648"/>
            <a:ext cx="9954428" cy="49039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800"/>
              </a:spcAft>
              <a:buFont typeface="Arial"/>
              <a:buChar char="•"/>
            </a:pPr>
            <a:r>
              <a:rPr lang="en-US" dirty="0">
                <a:ea typeface="Verdana"/>
              </a:rPr>
              <a:t>USPTO refused registration based on lack of distinctiveness; District Court upheld the refusal to register on both distinctiveness and functionality grounds.</a:t>
            </a:r>
            <a:endParaRPr lang="en-US" dirty="0"/>
          </a:p>
          <a:p>
            <a:pPr marL="285750" indent="-285750">
              <a:spcAft>
                <a:spcPts val="1800"/>
              </a:spcAft>
              <a:buFont typeface="Arial"/>
              <a:buChar char="•"/>
            </a:pPr>
            <a:r>
              <a:rPr lang="en-US" dirty="0">
                <a:ea typeface="Verdana"/>
              </a:rPr>
              <a:t>4th Circuit upheld the District Court's findings of functionality and distinctiveness.</a:t>
            </a:r>
            <a:endParaRPr lang="en-US" dirty="0"/>
          </a:p>
          <a:p>
            <a:pPr marL="285750" indent="-285750">
              <a:spcAft>
                <a:spcPts val="2000"/>
              </a:spcAft>
              <a:buFont typeface="Arial"/>
              <a:buChar char="•"/>
            </a:pPr>
            <a:r>
              <a:rPr lang="en-US" b="1" i="1" dirty="0">
                <a:ea typeface="Verdana"/>
              </a:rPr>
              <a:t>Functionality </a:t>
            </a:r>
            <a:r>
              <a:rPr lang="en-US" dirty="0">
                <a:ea typeface="Verdana"/>
              </a:rPr>
              <a:t>– The District Court did not err in finding that the boot design was functional based on the following two (of four) functionality factors.</a:t>
            </a:r>
          </a:p>
          <a:p>
            <a:pPr marL="742950" lvl="1" indent="-285750">
              <a:spcAft>
                <a:spcPts val="2000"/>
              </a:spcAft>
              <a:buFont typeface="Wingdings"/>
              <a:buChar char="Ø"/>
            </a:pPr>
            <a:r>
              <a:rPr lang="en-US" dirty="0">
                <a:ea typeface="Verdana"/>
              </a:rPr>
              <a:t>At least one utility patent disclosed each feature of the boot design TBL sought to register.</a:t>
            </a:r>
          </a:p>
          <a:p>
            <a:pPr marL="742950" lvl="1" indent="-285750">
              <a:spcAft>
                <a:spcPts val="2000"/>
              </a:spcAft>
              <a:buFont typeface="Wingdings"/>
              <a:buChar char="Ø"/>
            </a:pPr>
            <a:r>
              <a:rPr lang="en-US" dirty="0">
                <a:ea typeface="Verdana"/>
              </a:rPr>
              <a:t>Numerous advertisements touted functional benefits of the design elements.</a:t>
            </a:r>
          </a:p>
          <a:p>
            <a:pPr marL="285750" indent="-285750">
              <a:spcAft>
                <a:spcPts val="2000"/>
              </a:spcAft>
              <a:buFont typeface="Arial"/>
              <a:buChar char="•"/>
            </a:pPr>
            <a:r>
              <a:rPr lang="en-US" b="1" i="1" dirty="0">
                <a:ea typeface="Verdana"/>
              </a:rPr>
              <a:t>Distinctiveness of Identified Elements </a:t>
            </a:r>
            <a:r>
              <a:rPr lang="en-US" dirty="0">
                <a:ea typeface="Verdana"/>
              </a:rPr>
              <a:t>– The boot as-a-whole is not the focus; the specific features TBL applied to register are what need to be proven distinctive.</a:t>
            </a:r>
          </a:p>
          <a:p>
            <a:pPr marL="285750" indent="-285750">
              <a:spcAft>
                <a:spcPts val="2000"/>
              </a:spcAft>
              <a:buFont typeface="Arial"/>
              <a:buChar char="•"/>
            </a:pPr>
            <a:endParaRPr lang="en-US" dirty="0">
              <a:ea typeface="Verdana"/>
            </a:endParaRPr>
          </a:p>
        </p:txBody>
      </p:sp>
    </p:spTree>
    <p:extLst>
      <p:ext uri="{BB962C8B-B14F-4D97-AF65-F5344CB8AC3E}">
        <p14:creationId xmlns:p14="http://schemas.microsoft.com/office/powerpoint/2010/main" val="263469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p:txBody>
          <a:bodyPr/>
          <a:lstStyle/>
          <a:p>
            <a:fld id="{74AA8088-51EE-4E66-B83D-B17C63BBB935}" type="slidenum">
              <a:rPr lang="en-US" smtClean="0"/>
              <a:pPr/>
              <a:t>8</a:t>
            </a:fld>
            <a:endParaRPr lang="en-US" dirty="0"/>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3"/>
          </p:nvPr>
        </p:nvSpPr>
        <p:spPr>
          <a:xfrm>
            <a:off x="1446214" y="1040998"/>
            <a:ext cx="10201500" cy="276952"/>
          </a:xfrm>
        </p:spPr>
        <p:txBody>
          <a:bodyPr vert="horz" lIns="0" tIns="0" rIns="0" bIns="0" rtlCol="0" anchor="t">
            <a:noAutofit/>
          </a:bodyPr>
          <a:lstStyle/>
          <a:p>
            <a:pPr algn="ctr"/>
            <a:r>
              <a:rPr lang="en-US" sz="1600" i="1" dirty="0">
                <a:solidFill>
                  <a:srgbClr val="101820"/>
                </a:solidFill>
                <a:ea typeface="Verdana"/>
              </a:rPr>
              <a:t>TBL Licensing, LLC v. Katherine Vidal, Director of the USPTO</a:t>
            </a:r>
            <a:r>
              <a:rPr lang="en-US" sz="1600" dirty="0">
                <a:solidFill>
                  <a:srgbClr val="101820"/>
                </a:solidFill>
                <a:ea typeface="Verdana"/>
              </a:rPr>
              <a:t>, </a:t>
            </a:r>
            <a:r>
              <a:rPr lang="en-US" sz="1600" dirty="0">
                <a:solidFill>
                  <a:srgbClr val="000000"/>
                </a:solidFill>
                <a:ea typeface="Verdana"/>
              </a:rPr>
              <a:t>98 F.4th 500 (4th Cir. 2024)</a:t>
            </a:r>
          </a:p>
          <a:p>
            <a:pPr algn="ctr"/>
            <a:endParaRPr lang="en-US" sz="1600" dirty="0">
              <a:solidFill>
                <a:srgbClr val="101820"/>
              </a:solidFill>
              <a:ea typeface="Verdana"/>
            </a:endParaRPr>
          </a:p>
        </p:txBody>
      </p:sp>
      <p:sp>
        <p:nvSpPr>
          <p:cNvPr id="15" name="Text Placeholder 14">
            <a:extLst>
              <a:ext uri="{FF2B5EF4-FFF2-40B4-BE49-F238E27FC236}">
                <a16:creationId xmlns:a16="http://schemas.microsoft.com/office/drawing/2014/main" id="{A39AD48C-CC18-5DB3-494D-0C7DB80AEB37}"/>
              </a:ext>
            </a:extLst>
          </p:cNvPr>
          <p:cNvSpPr>
            <a:spLocks noGrp="1"/>
          </p:cNvSpPr>
          <p:nvPr>
            <p:ph type="body" sz="quarter" idx="14"/>
          </p:nvPr>
        </p:nvSpPr>
        <p:spPr>
          <a:xfrm>
            <a:off x="1446212" y="376883"/>
            <a:ext cx="10201499" cy="445364"/>
          </a:xfrm>
        </p:spPr>
        <p:txBody>
          <a:bodyPr vert="horz" lIns="0" tIns="0" rIns="0" bIns="0" rtlCol="0" anchor="t">
            <a:noAutofit/>
          </a:bodyPr>
          <a:lstStyle/>
          <a:p>
            <a:pPr algn="ctr"/>
            <a:r>
              <a:rPr lang="en-US" sz="3200" cap="none" dirty="0">
                <a:solidFill>
                  <a:schemeClr val="accent1"/>
                </a:solidFill>
                <a:ea typeface="Verdana"/>
              </a:rPr>
              <a:t>Functionality &amp; Distinctiveness</a:t>
            </a:r>
            <a:endParaRPr lang="en-US" dirty="0">
              <a:solidFill>
                <a:schemeClr val="accent1"/>
              </a:solidFill>
            </a:endParaRPr>
          </a:p>
          <a:p>
            <a:pPr algn="ctr"/>
            <a:endParaRPr lang="en-US" sz="3200" cap="none" dirty="0">
              <a:solidFill>
                <a:schemeClr val="accent1"/>
              </a:solidFill>
              <a:ea typeface="Verdana"/>
            </a:endParaRPr>
          </a:p>
        </p:txBody>
      </p:sp>
      <p:sp>
        <p:nvSpPr>
          <p:cNvPr id="6" name="TextBox 5">
            <a:extLst>
              <a:ext uri="{FF2B5EF4-FFF2-40B4-BE49-F238E27FC236}">
                <a16:creationId xmlns:a16="http://schemas.microsoft.com/office/drawing/2014/main" id="{9EF95B52-D707-2EF1-E1FD-A4EC342DFD71}"/>
              </a:ext>
            </a:extLst>
          </p:cNvPr>
          <p:cNvSpPr txBox="1"/>
          <p:nvPr/>
        </p:nvSpPr>
        <p:spPr>
          <a:xfrm>
            <a:off x="1290810" y="1549150"/>
            <a:ext cx="10578890" cy="5310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2400"/>
              </a:spcAft>
              <a:buFont typeface="Arial,Sans-Serif"/>
              <a:buChar char="•"/>
            </a:pPr>
            <a:r>
              <a:rPr lang="en-US" sz="1700" b="1" i="1" dirty="0">
                <a:ea typeface="Verdana"/>
              </a:rPr>
              <a:t>Distinctiveness Factors</a:t>
            </a:r>
            <a:r>
              <a:rPr lang="en-US" sz="1700" dirty="0">
                <a:ea typeface="Verdana"/>
              </a:rPr>
              <a:t>:</a:t>
            </a:r>
          </a:p>
          <a:p>
            <a:pPr marL="800100" lvl="1" indent="-342900">
              <a:spcAft>
                <a:spcPts val="2400"/>
              </a:spcAft>
              <a:buAutoNum type="arabicPeriod"/>
            </a:pPr>
            <a:r>
              <a:rPr lang="en-US" sz="1700" u="sng" dirty="0">
                <a:ea typeface="Verdana"/>
              </a:rPr>
              <a:t>Advertising Expenditures</a:t>
            </a:r>
            <a:r>
              <a:rPr lang="en-US" sz="1700" dirty="0">
                <a:ea typeface="Verdana"/>
              </a:rPr>
              <a:t>: Despite $81 million in ad spend, ads pointed to boots generally; did not tell consumers to "look for" any specific features Timberland sought to register.</a:t>
            </a:r>
          </a:p>
          <a:p>
            <a:pPr marL="800100" lvl="1" indent="-342900">
              <a:spcAft>
                <a:spcPts val="2400"/>
              </a:spcAft>
              <a:buAutoNum type="arabicPeriod"/>
            </a:pPr>
            <a:r>
              <a:rPr lang="en-US" sz="1700" u="sng" dirty="0">
                <a:ea typeface="Verdana"/>
              </a:rPr>
              <a:t>Sales</a:t>
            </a:r>
            <a:r>
              <a:rPr lang="en-US" sz="1700" dirty="0">
                <a:ea typeface="Verdana"/>
              </a:rPr>
              <a:t>: Despite averaging almost $100M in sales per year, no evidence showing why consumers bought the boots.</a:t>
            </a:r>
          </a:p>
          <a:p>
            <a:pPr marL="800100" lvl="1" indent="-342900">
              <a:spcAft>
                <a:spcPts val="2400"/>
              </a:spcAft>
              <a:buAutoNum type="arabicPeriod"/>
            </a:pPr>
            <a:r>
              <a:rPr lang="en-US" sz="1700" u="sng" dirty="0">
                <a:ea typeface="Verdana"/>
              </a:rPr>
              <a:t>Unsolicited Media Coverage</a:t>
            </a:r>
            <a:r>
              <a:rPr lang="en-US" sz="1700" dirty="0">
                <a:ea typeface="Verdana"/>
              </a:rPr>
              <a:t>: Examples featured boots as-a-whole and did not highlight specific features of boot design.</a:t>
            </a:r>
          </a:p>
          <a:p>
            <a:pPr marL="800100" lvl="1" indent="-342900">
              <a:spcAft>
                <a:spcPts val="2400"/>
              </a:spcAft>
              <a:buAutoNum type="arabicPeriod"/>
            </a:pPr>
            <a:r>
              <a:rPr lang="en-US" sz="1700" u="sng" dirty="0">
                <a:ea typeface="Verdana"/>
              </a:rPr>
              <a:t>Attempts to Plagiarize</a:t>
            </a:r>
            <a:r>
              <a:rPr lang="en-US" sz="1700" dirty="0">
                <a:ea typeface="Verdana"/>
              </a:rPr>
              <a:t>: Existence of numerous look-alikes did not show competitors intended to trick consumers into thinking their boots were Timberlands.</a:t>
            </a:r>
          </a:p>
          <a:p>
            <a:pPr marL="800100" lvl="1" indent="-342900">
              <a:spcAft>
                <a:spcPts val="2400"/>
              </a:spcAft>
              <a:buAutoNum type="arabicPeriod"/>
            </a:pPr>
            <a:r>
              <a:rPr lang="en-US" sz="1700" u="sng" dirty="0">
                <a:ea typeface="Verdana"/>
              </a:rPr>
              <a:t>Continuous &amp; Exclusive Use</a:t>
            </a:r>
            <a:r>
              <a:rPr lang="en-US" sz="1700" dirty="0">
                <a:ea typeface="Verdana"/>
              </a:rPr>
              <a:t>: Existence of numerous look-alikes actually undermined TBL because it showed lack of substantially exclusive use.</a:t>
            </a:r>
          </a:p>
          <a:p>
            <a:pPr marL="800100" lvl="1" indent="-342900">
              <a:spcAft>
                <a:spcPts val="1800"/>
              </a:spcAft>
              <a:buAutoNum type="arabicPeriod"/>
            </a:pPr>
            <a:endParaRPr lang="en-US" sz="1600" dirty="0">
              <a:ea typeface="Verdana"/>
            </a:endParaRPr>
          </a:p>
        </p:txBody>
      </p:sp>
    </p:spTree>
    <p:extLst>
      <p:ext uri="{BB962C8B-B14F-4D97-AF65-F5344CB8AC3E}">
        <p14:creationId xmlns:p14="http://schemas.microsoft.com/office/powerpoint/2010/main" val="247631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F95B52-D707-2EF1-E1FD-A4EC342DFD71}"/>
              </a:ext>
            </a:extLst>
          </p:cNvPr>
          <p:cNvSpPr txBox="1"/>
          <p:nvPr/>
        </p:nvSpPr>
        <p:spPr>
          <a:xfrm>
            <a:off x="1244239" y="1716817"/>
            <a:ext cx="5815735" cy="4693030"/>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marL="285750" indent="-285750">
              <a:spcBef>
                <a:spcPts val="900"/>
              </a:spcBef>
              <a:spcAft>
                <a:spcPts val="1800"/>
              </a:spcAft>
              <a:buClr>
                <a:srgbClr val="C00000"/>
              </a:buClr>
              <a:buFont typeface="Wingdings" panose="05000000000000000000" pitchFamily="2" charset="2"/>
              <a:buChar char="§"/>
            </a:pPr>
            <a:r>
              <a:rPr lang="en-US" dirty="0"/>
              <a:t>Diageo North America ("Diageo"), owner of Bulleit brand whiskey, filed suit against Deutsch &amp; Sons ("Deutsch"), owner of Redemption brand whiskey, for trade dress infringement and dilution.</a:t>
            </a:r>
            <a:endParaRPr lang="en-US" dirty="0">
              <a:ea typeface="Verdana"/>
            </a:endParaRPr>
          </a:p>
          <a:p>
            <a:pPr marL="285750" indent="-285750">
              <a:spcBef>
                <a:spcPts val="900"/>
              </a:spcBef>
              <a:spcAft>
                <a:spcPts val="1800"/>
              </a:spcAft>
              <a:buClr>
                <a:srgbClr val="C00000"/>
              </a:buClr>
              <a:buFont typeface="Wingdings" panose="05000000000000000000" pitchFamily="2" charset="2"/>
              <a:buChar char="§"/>
            </a:pPr>
            <a:r>
              <a:rPr lang="en-US" dirty="0">
                <a:ea typeface="Verdana"/>
              </a:rPr>
              <a:t>Jury</a:t>
            </a:r>
            <a:r>
              <a:rPr lang="en-US" dirty="0"/>
              <a:t> held against Diageo on its infringement claim but in favor of Diageo on its federal and state law dilution claims.</a:t>
            </a:r>
            <a:endParaRPr lang="en-US" dirty="0">
              <a:ea typeface="Verdana"/>
            </a:endParaRPr>
          </a:p>
          <a:p>
            <a:pPr marL="285750" indent="-285750">
              <a:spcBef>
                <a:spcPts val="900"/>
              </a:spcBef>
              <a:spcAft>
                <a:spcPts val="1800"/>
              </a:spcAft>
              <a:buClr>
                <a:srgbClr val="C00000"/>
              </a:buClr>
              <a:buFont typeface="Wingdings" panose="05000000000000000000" pitchFamily="2" charset="2"/>
              <a:buChar char="§"/>
            </a:pPr>
            <a:r>
              <a:rPr lang="en-US" dirty="0">
                <a:ea typeface="Verdana"/>
              </a:rPr>
              <a:t>As to federal dilution, jury found the Bulleit trade dress was famous.</a:t>
            </a:r>
          </a:p>
          <a:p>
            <a:pPr marL="285750" indent="-285750">
              <a:spcBef>
                <a:spcPts val="900"/>
              </a:spcBef>
              <a:spcAft>
                <a:spcPts val="1800"/>
              </a:spcAft>
              <a:buClr>
                <a:srgbClr val="C00000"/>
              </a:buClr>
              <a:buFont typeface="Wingdings" panose="05000000000000000000" pitchFamily="2" charset="2"/>
              <a:buChar char="§"/>
            </a:pPr>
            <a:r>
              <a:rPr lang="en-US" dirty="0">
                <a:ea typeface="Verdana"/>
              </a:rPr>
              <a:t>As to NY state dilution, jury found Redemption trade dress was "substantially similar" to the Bulleit trade dress.</a:t>
            </a:r>
          </a:p>
        </p:txBody>
      </p:sp>
      <p:sp>
        <p:nvSpPr>
          <p:cNvPr id="3" name="Slide Number Placeholder 2">
            <a:extLst>
              <a:ext uri="{FF2B5EF4-FFF2-40B4-BE49-F238E27FC236}">
                <a16:creationId xmlns:a16="http://schemas.microsoft.com/office/drawing/2014/main" id="{C4A43CD6-71A3-0D94-E028-6A42BE84F52E}"/>
              </a:ext>
            </a:extLst>
          </p:cNvPr>
          <p:cNvSpPr>
            <a:spLocks noGrp="1"/>
          </p:cNvSpPr>
          <p:nvPr>
            <p:ph type="sldNum" sz="quarter" idx="12"/>
          </p:nvPr>
        </p:nvSpPr>
        <p:spPr>
          <a:xfrm>
            <a:off x="228120" y="486974"/>
            <a:ext cx="438193" cy="229436"/>
          </a:xfrm>
        </p:spPr>
        <p:txBody>
          <a:bodyPr vert="horz" lIns="0" tIns="0" rIns="0" bIns="0" rtlCol="0" anchor="t" anchorCtr="0">
            <a:normAutofit/>
          </a:bodyPr>
          <a:lstStyle/>
          <a:p>
            <a:pPr>
              <a:spcAft>
                <a:spcPts val="600"/>
              </a:spcAft>
            </a:pPr>
            <a:fld id="{74AA8088-51EE-4E66-B83D-B17C63BBB935}" type="slidenum">
              <a:rPr lang="en-US" smtClean="0"/>
              <a:pPr>
                <a:spcAft>
                  <a:spcPts val="600"/>
                </a:spcAft>
              </a:pPr>
              <a:t>9</a:t>
            </a:fld>
            <a:endParaRPr lang="en-US" dirty="0"/>
          </a:p>
        </p:txBody>
      </p:sp>
      <p:sp>
        <p:nvSpPr>
          <p:cNvPr id="15" name="Text Placeholder 14">
            <a:extLst>
              <a:ext uri="{FF2B5EF4-FFF2-40B4-BE49-F238E27FC236}">
                <a16:creationId xmlns:a16="http://schemas.microsoft.com/office/drawing/2014/main" id="{A39AD48C-CC18-5DB3-494D-0C7DB80AEB37}"/>
              </a:ext>
            </a:extLst>
          </p:cNvPr>
          <p:cNvSpPr>
            <a:spLocks noGrp="1"/>
          </p:cNvSpPr>
          <p:nvPr>
            <p:ph type="body" sz="quarter" idx="13"/>
          </p:nvPr>
        </p:nvSpPr>
        <p:spPr>
          <a:xfrm>
            <a:off x="1464575" y="339238"/>
            <a:ext cx="10242549" cy="527681"/>
          </a:xfrm>
        </p:spPr>
        <p:txBody>
          <a:bodyPr vert="horz" lIns="0" tIns="0" rIns="0" bIns="0" rtlCol="0" anchor="t">
            <a:normAutofit/>
          </a:bodyPr>
          <a:lstStyle/>
          <a:p>
            <a:pPr algn="ctr">
              <a:spcAft>
                <a:spcPts val="600"/>
              </a:spcAft>
            </a:pPr>
            <a:r>
              <a:rPr lang="en-US" sz="3200" dirty="0"/>
              <a:t>Proving</a:t>
            </a:r>
            <a:r>
              <a:rPr lang="en-US" sz="3200" kern="1200" cap="none" spc="-70" baseline="0" dirty="0">
                <a:latin typeface="+mn-lt"/>
                <a:ea typeface="+mn-ea"/>
                <a:cs typeface="+mn-cs"/>
              </a:rPr>
              <a:t> </a:t>
            </a:r>
            <a:r>
              <a:rPr lang="en-US" sz="3200" dirty="0"/>
              <a:t>Dilution of Trade Dress</a:t>
            </a:r>
            <a:endParaRPr lang="en-US" sz="3200" dirty="0">
              <a:ea typeface="+mn-ea"/>
              <a:cs typeface="+mn-cs"/>
            </a:endParaRPr>
          </a:p>
        </p:txBody>
      </p:sp>
      <p:sp>
        <p:nvSpPr>
          <p:cNvPr id="14" name="Text Placeholder 13">
            <a:extLst>
              <a:ext uri="{FF2B5EF4-FFF2-40B4-BE49-F238E27FC236}">
                <a16:creationId xmlns:a16="http://schemas.microsoft.com/office/drawing/2014/main" id="{B97662FB-996F-DBDA-5E5D-33B2811FFF58}"/>
              </a:ext>
            </a:extLst>
          </p:cNvPr>
          <p:cNvSpPr>
            <a:spLocks noGrp="1"/>
          </p:cNvSpPr>
          <p:nvPr>
            <p:ph type="body" sz="quarter" idx="14"/>
          </p:nvPr>
        </p:nvSpPr>
        <p:spPr>
          <a:xfrm>
            <a:off x="1271778" y="1052493"/>
            <a:ext cx="10628139" cy="324166"/>
          </a:xfrm>
        </p:spPr>
        <p:txBody>
          <a:bodyPr vert="horz" lIns="0" tIns="0" rIns="0" bIns="0" rtlCol="0" anchor="t">
            <a:noAutofit/>
          </a:bodyPr>
          <a:lstStyle/>
          <a:p>
            <a:pPr algn="ctr">
              <a:spcAft>
                <a:spcPts val="600"/>
              </a:spcAft>
            </a:pPr>
            <a:r>
              <a:rPr lang="en-US" sz="1600" i="1" kern="1200" cap="none" baseline="0" dirty="0">
                <a:solidFill>
                  <a:schemeClr val="tx1"/>
                </a:solidFill>
                <a:latin typeface="+mn-lt"/>
                <a:ea typeface="+mn-ea"/>
                <a:cs typeface="+mn-cs"/>
              </a:rPr>
              <a:t>Diageo N. Am. V. W.J. Deutsch &amp; Sons Ltd.</a:t>
            </a:r>
            <a:r>
              <a:rPr lang="en-US" sz="1600" kern="1200" cap="none" baseline="0" dirty="0">
                <a:solidFill>
                  <a:schemeClr val="tx1"/>
                </a:solidFill>
                <a:latin typeface="+mn-lt"/>
                <a:ea typeface="+mn-ea"/>
                <a:cs typeface="+mn-cs"/>
              </a:rPr>
              <a:t>, No. 22-2106, 2024 WL 2712636 (2nd Cir. May 28, 2024)</a:t>
            </a:r>
            <a:endParaRPr lang="en-US" sz="1600" kern="1200" cap="none" baseline="0" dirty="0">
              <a:solidFill>
                <a:schemeClr val="tx1"/>
              </a:solidFill>
              <a:latin typeface="+mn-lt"/>
              <a:ea typeface="Verdana"/>
            </a:endParaRPr>
          </a:p>
        </p:txBody>
      </p:sp>
      <p:pic>
        <p:nvPicPr>
          <p:cNvPr id="5" name="Picture 4">
            <a:extLst>
              <a:ext uri="{FF2B5EF4-FFF2-40B4-BE49-F238E27FC236}">
                <a16:creationId xmlns:a16="http://schemas.microsoft.com/office/drawing/2014/main" id="{21B5E609-515D-37CA-61B1-ACC2DF1CFCF1}"/>
              </a:ext>
            </a:extLst>
          </p:cNvPr>
          <p:cNvPicPr>
            <a:picLocks noChangeAspect="1"/>
          </p:cNvPicPr>
          <p:nvPr/>
        </p:nvPicPr>
        <p:blipFill>
          <a:blip r:embed="rId3"/>
          <a:srcRect t="648" r="6489" b="298"/>
          <a:stretch/>
        </p:blipFill>
        <p:spPr>
          <a:xfrm>
            <a:off x="7062960" y="1551249"/>
            <a:ext cx="2252405" cy="4493644"/>
          </a:xfrm>
          <a:prstGeom prst="rect">
            <a:avLst/>
          </a:prstGeom>
          <a:ln>
            <a:noFill/>
          </a:ln>
        </p:spPr>
      </p:pic>
      <p:pic>
        <p:nvPicPr>
          <p:cNvPr id="7" name="Picture 6">
            <a:extLst>
              <a:ext uri="{FF2B5EF4-FFF2-40B4-BE49-F238E27FC236}">
                <a16:creationId xmlns:a16="http://schemas.microsoft.com/office/drawing/2014/main" id="{97135FED-E427-57D6-D166-ADBCEBB25ECF}"/>
              </a:ext>
            </a:extLst>
          </p:cNvPr>
          <p:cNvPicPr>
            <a:picLocks noChangeAspect="1"/>
          </p:cNvPicPr>
          <p:nvPr/>
        </p:nvPicPr>
        <p:blipFill>
          <a:blip r:embed="rId4"/>
          <a:srcRect l="2721" t="436" r="169" b="-1013"/>
          <a:stretch/>
        </p:blipFill>
        <p:spPr>
          <a:xfrm>
            <a:off x="9325456" y="1564158"/>
            <a:ext cx="2569220" cy="4475483"/>
          </a:xfrm>
          <a:prstGeom prst="rect">
            <a:avLst/>
          </a:prstGeom>
          <a:ln>
            <a:noFill/>
          </a:ln>
        </p:spPr>
      </p:pic>
    </p:spTree>
    <p:extLst>
      <p:ext uri="{BB962C8B-B14F-4D97-AF65-F5344CB8AC3E}">
        <p14:creationId xmlns:p14="http://schemas.microsoft.com/office/powerpoint/2010/main" val="1543726459"/>
      </p:ext>
    </p:extLst>
  </p:cSld>
  <p:clrMapOvr>
    <a:masterClrMapping/>
  </p:clrMapOvr>
</p:sld>
</file>

<file path=ppt/theme/theme1.xml><?xml version="1.0" encoding="utf-8"?>
<a:theme xmlns:a="http://schemas.openxmlformats.org/drawingml/2006/main" name="Office Theme">
  <a:themeElements>
    <a:clrScheme name="Kilpatrick 1">
      <a:dk1>
        <a:srgbClr val="101820"/>
      </a:dk1>
      <a:lt1>
        <a:sysClr val="window" lastClr="FFFFFF"/>
      </a:lt1>
      <a:dk2>
        <a:srgbClr val="838181"/>
      </a:dk2>
      <a:lt2>
        <a:srgbClr val="DFDFDF"/>
      </a:lt2>
      <a:accent1>
        <a:srgbClr val="BA0C2F"/>
      </a:accent1>
      <a:accent2>
        <a:srgbClr val="F8A3BC"/>
      </a:accent2>
      <a:accent3>
        <a:srgbClr val="612141"/>
      </a:accent3>
      <a:accent4>
        <a:srgbClr val="F65275"/>
      </a:accent4>
      <a:accent5>
        <a:srgbClr val="390528"/>
      </a:accent5>
      <a:accent6>
        <a:srgbClr val="F4364C"/>
      </a:accent6>
      <a:hlink>
        <a:srgbClr val="862041"/>
      </a:hlink>
      <a:folHlink>
        <a:srgbClr val="F4364C"/>
      </a:folHlink>
    </a:clrScheme>
    <a:fontScheme name="Kilpatrick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ink">
      <a:srgbClr val="F8A3BC"/>
    </a:custClr>
    <a:custClr name="Rose">
      <a:srgbClr val="E782A9"/>
    </a:custClr>
    <a:custClr name="Salmon">
      <a:srgbClr val="F65275"/>
    </a:custClr>
    <a:custClr name="Coral">
      <a:srgbClr val="F4364C"/>
    </a:custClr>
    <a:custClr name="Ruby">
      <a:srgbClr val="E40046"/>
    </a:custClr>
    <a:custClr name="Kilpatric Red">
      <a:srgbClr val="BA0C2F"/>
    </a:custClr>
    <a:custClr name="Maroon">
      <a:srgbClr val="862041"/>
    </a:custClr>
    <a:custClr name="Plum">
      <a:srgbClr val="612141"/>
    </a:custClr>
    <a:custClr name="Dark Plum">
      <a:srgbClr val="390528"/>
    </a:custClr>
    <a:custClr name="Kilpatrick Black">
      <a:srgbClr val="101820"/>
    </a:custClr>
  </a:custClrLst>
  <a:extLst>
    <a:ext uri="{05A4C25C-085E-4340-85A3-A5531E510DB2}">
      <thm15:themeFamily xmlns:thm15="http://schemas.microsoft.com/office/thememl/2012/main" name="KTS_Presentation_Template_10-2024_v4.pptx" id="{32743A41-FC3A-47C4-B244-EA5CBFBF601C}" vid="{4E69FD23-7EA5-439F-9FD3-55F72BFA21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3167</Words>
  <Application>Microsoft Office PowerPoint</Application>
  <PresentationFormat>Widescreen</PresentationFormat>
  <Paragraphs>230</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Arial,Sans-Serif</vt:lpstr>
      <vt:lpstr>Calibri</vt:lpstr>
      <vt:lpstr>Open Sans</vt:lpstr>
      <vt:lpstr>Segoe UI</vt:lpstr>
      <vt:lpstr>Verdana</vt:lpstr>
      <vt:lpstr>Wingdings</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Fisk</dc:creator>
  <cp:lastModifiedBy>Richard Fisk</cp:lastModifiedBy>
  <cp:revision>1</cp:revision>
  <dcterms:created xsi:type="dcterms:W3CDTF">1900-01-01T05:00:00Z</dcterms:created>
  <dcterms:modified xsi:type="dcterms:W3CDTF">2025-01-24T17:05:23Z</dcterms:modified>
</cp:coreProperties>
</file>